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9" r:id="rId12"/>
    <p:sldId id="267" r:id="rId13"/>
    <p:sldId id="270" r:id="rId14"/>
  </p:sldIdLst>
  <p:sldSz cx="10693400" cy="7559675"/>
  <p:notesSz cx="10693400" cy="7559675"/>
  <p:embeddedFontLst>
    <p:embeddedFont>
      <p:font typeface="Trebuchet MS" panose="020B0603020202020204" pitchFamily="34" charset="0"/>
      <p:regular r:id="rId15"/>
      <p:bold r:id="rId16"/>
      <p:italic r:id="rId17"/>
      <p:boldItalic r:id="rId18"/>
    </p:embeddedFont>
    <p:embeddedFont>
      <p:font typeface="Brush Script MT" panose="03060802040406070304" pitchFamily="66" charset="0"/>
      <p:italic r:id="rId19"/>
    </p:embeddedFont>
  </p:embeddedFon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294" y="1416"/>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4360" y="196667"/>
            <a:ext cx="9144003" cy="6858000"/>
          </a:xfrm>
          <a:prstGeom prst="rect">
            <a:avLst/>
          </a:prstGeom>
          <a:noFill/>
          <a:extLst/>
        </p:spPr>
      </p:pic>
      <p:sp>
        <p:nvSpPr>
          <p:cNvPr id="4" name="Freeform 4"/>
          <p:cNvSpPr/>
          <p:nvPr/>
        </p:nvSpPr>
        <p:spPr>
          <a:xfrm rot="5400000">
            <a:off x="8152525" y="5420866"/>
            <a:ext cx="25908" cy="25909"/>
          </a:xfrm>
          <a:custGeom>
            <a:avLst/>
            <a:gdLst/>
            <a:ahLst/>
            <a:cxnLst/>
            <a:rect l="0" t="0" r="0" b="0"/>
            <a:pathLst>
              <a:path w="25908" h="25908">
                <a:moveTo>
                  <a:pt x="0" y="25908"/>
                </a:moveTo>
                <a:lnTo>
                  <a:pt x="25908" y="25908"/>
                </a:lnTo>
                <a:lnTo>
                  <a:pt x="25908" y="0"/>
                </a:lnTo>
                <a:lnTo>
                  <a:pt x="0" y="0"/>
                </a:lnTo>
                <a:lnTo>
                  <a:pt x="0" y="25908"/>
                </a:lnTo>
                <a:close/>
              </a:path>
            </a:pathLst>
          </a:custGeom>
          <a:solidFill>
            <a:srgbClr val="8181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96514" y="4284233"/>
            <a:ext cx="2575585" cy="2284926"/>
          </a:xfrm>
          <a:prstGeom prst="rect">
            <a:avLst/>
          </a:prstGeom>
          <a:noFill/>
          <a:extLst/>
        </p:spPr>
      </p:pic>
      <p:sp>
        <p:nvSpPr>
          <p:cNvPr id="6" name="Rectangle 6"/>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7" name="Rectangle 7"/>
          <p:cNvSpPr/>
          <p:nvPr/>
        </p:nvSpPr>
        <p:spPr>
          <a:xfrm>
            <a:off x="2915766" y="6872761"/>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8" name="Rectangle 8"/>
          <p:cNvSpPr/>
          <p:nvPr/>
        </p:nvSpPr>
        <p:spPr>
          <a:xfrm>
            <a:off x="3263103" y="4505335"/>
            <a:ext cx="2749151" cy="492122"/>
          </a:xfrm>
          <a:prstGeom prst="rect">
            <a:avLst/>
          </a:prstGeom>
        </p:spPr>
        <p:txBody>
          <a:bodyPr wrap="none" lIns="0" tIns="0" rIns="0" bIns="0">
            <a:spAutoFit/>
          </a:bodyPr>
          <a:lstStyle/>
          <a:p>
            <a:pPr marL="0"/>
            <a:r>
              <a:rPr lang="x-none" sz="3198" b="1" i="0" spc="0" baseline="0" dirty="0">
                <a:solidFill>
                  <a:srgbClr val="003E90"/>
                </a:solidFill>
                <a:latin typeface="Trebuchet MS"/>
              </a:rPr>
              <a:t>Projekt B1000</a:t>
            </a:r>
            <a:endParaRPr lang="x-none" sz="3198" dirty="0"/>
          </a:p>
        </p:txBody>
      </p:sp>
      <p:sp>
        <p:nvSpPr>
          <p:cNvPr id="9" name="Rectangle 9"/>
          <p:cNvSpPr/>
          <p:nvPr/>
        </p:nvSpPr>
        <p:spPr>
          <a:xfrm>
            <a:off x="1668425" y="2572126"/>
            <a:ext cx="6783908" cy="1572225"/>
          </a:xfrm>
          <a:prstGeom prst="rect">
            <a:avLst/>
          </a:prstGeom>
        </p:spPr>
        <p:txBody>
          <a:bodyPr wrap="none" lIns="0" tIns="0" rIns="0" bIns="0">
            <a:spAutoFit/>
          </a:bodyPr>
          <a:lstStyle/>
          <a:p>
            <a:pPr marL="0"/>
            <a:r>
              <a:rPr lang="x-none" sz="4800" b="1" i="0" spc="0" baseline="0" dirty="0">
                <a:solidFill>
                  <a:srgbClr val="003E90"/>
                </a:solidFill>
                <a:latin typeface="Trebuchet MS"/>
              </a:rPr>
              <a:t>Der Alte braucht einen </a:t>
            </a:r>
            <a:endParaRPr lang="x-none" sz="4800" dirty="0"/>
          </a:p>
          <a:p>
            <a:pPr marL="1099413">
              <a:lnSpc>
                <a:spcPts val="6528"/>
              </a:lnSpc>
            </a:pPr>
            <a:r>
              <a:rPr lang="x-none" sz="4800" b="1" i="0" spc="0" baseline="0" dirty="0">
                <a:solidFill>
                  <a:srgbClr val="003E90"/>
                </a:solidFill>
                <a:latin typeface="Trebuchet MS"/>
              </a:rPr>
              <a:t>neuen Anstrich</a:t>
            </a:r>
            <a:endParaRPr lang="x-none"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4839" y="348995"/>
            <a:ext cx="9144000" cy="6858000"/>
          </a:xfrm>
          <a:prstGeom prst="rect">
            <a:avLst/>
          </a:prstGeom>
          <a:noFill/>
          <a:extLst/>
        </p:spPr>
      </p:pic>
      <p:sp>
        <p:nvSpPr>
          <p:cNvPr id="81" name="Rectangle 81"/>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82" name="Rectangle 82"/>
          <p:cNvSpPr/>
          <p:nvPr/>
        </p:nvSpPr>
        <p:spPr>
          <a:xfrm>
            <a:off x="1268429" y="6872289"/>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83" name="Rectangle 83"/>
          <p:cNvSpPr/>
          <p:nvPr/>
        </p:nvSpPr>
        <p:spPr>
          <a:xfrm>
            <a:off x="1289191" y="2643534"/>
            <a:ext cx="65" cy="276999"/>
          </a:xfrm>
          <a:prstGeom prst="rect">
            <a:avLst/>
          </a:prstGeom>
        </p:spPr>
        <p:txBody>
          <a:bodyPr wrap="none" lIns="0" tIns="0" rIns="0" bIns="0">
            <a:spAutoFit/>
          </a:bodyPr>
          <a:lstStyle/>
          <a:p>
            <a:pPr marL="0"/>
            <a:endParaRPr lang="x-none" b="1" dirty="0"/>
          </a:p>
        </p:txBody>
      </p:sp>
      <p:sp>
        <p:nvSpPr>
          <p:cNvPr id="84" name="Rectangle 84"/>
          <p:cNvSpPr/>
          <p:nvPr/>
        </p:nvSpPr>
        <p:spPr>
          <a:xfrm>
            <a:off x="1289191" y="3264698"/>
            <a:ext cx="65" cy="276999"/>
          </a:xfrm>
          <a:prstGeom prst="rect">
            <a:avLst/>
          </a:prstGeom>
        </p:spPr>
        <p:txBody>
          <a:bodyPr wrap="none" lIns="0" tIns="0" rIns="0" bIns="0">
            <a:spAutoFit/>
          </a:bodyPr>
          <a:lstStyle/>
          <a:p>
            <a:pPr marL="0"/>
            <a:endParaRPr lang="x-none" sz="1800" dirty="0"/>
          </a:p>
        </p:txBody>
      </p:sp>
      <p:sp>
        <p:nvSpPr>
          <p:cNvPr id="85" name="Rectangle 85"/>
          <p:cNvSpPr/>
          <p:nvPr/>
        </p:nvSpPr>
        <p:spPr>
          <a:xfrm>
            <a:off x="1289191" y="3589768"/>
            <a:ext cx="65" cy="276999"/>
          </a:xfrm>
          <a:prstGeom prst="rect">
            <a:avLst/>
          </a:prstGeom>
        </p:spPr>
        <p:txBody>
          <a:bodyPr wrap="none" lIns="0" tIns="0" rIns="0" bIns="0">
            <a:spAutoFit/>
          </a:bodyPr>
          <a:lstStyle/>
          <a:p>
            <a:pPr marL="0"/>
            <a:endParaRPr lang="x-none" sz="1800" dirty="0"/>
          </a:p>
        </p:txBody>
      </p:sp>
      <p:sp>
        <p:nvSpPr>
          <p:cNvPr id="86" name="Rectangle 86"/>
          <p:cNvSpPr/>
          <p:nvPr/>
        </p:nvSpPr>
        <p:spPr>
          <a:xfrm>
            <a:off x="1289191" y="4000676"/>
            <a:ext cx="65" cy="276999"/>
          </a:xfrm>
          <a:prstGeom prst="rect">
            <a:avLst/>
          </a:prstGeom>
        </p:spPr>
        <p:txBody>
          <a:bodyPr wrap="none" lIns="0" tIns="0" rIns="0" bIns="0">
            <a:spAutoFit/>
          </a:bodyPr>
          <a:lstStyle/>
          <a:p>
            <a:pPr marL="0"/>
            <a:endParaRPr lang="x-none" sz="1800" dirty="0"/>
          </a:p>
        </p:txBody>
      </p:sp>
      <p:sp>
        <p:nvSpPr>
          <p:cNvPr id="87" name="Rectangle 87"/>
          <p:cNvSpPr/>
          <p:nvPr/>
        </p:nvSpPr>
        <p:spPr>
          <a:xfrm>
            <a:off x="1289191" y="4311057"/>
            <a:ext cx="65" cy="276999"/>
          </a:xfrm>
          <a:prstGeom prst="rect">
            <a:avLst/>
          </a:prstGeom>
        </p:spPr>
        <p:txBody>
          <a:bodyPr wrap="none" lIns="0" tIns="0" rIns="0" bIns="0">
            <a:spAutoFit/>
          </a:bodyPr>
          <a:lstStyle/>
          <a:p>
            <a:pPr marL="0"/>
            <a:endParaRPr lang="x-none" sz="1800" dirty="0"/>
          </a:p>
        </p:txBody>
      </p:sp>
      <p:sp>
        <p:nvSpPr>
          <p:cNvPr id="88" name="Rectangle 88"/>
          <p:cNvSpPr/>
          <p:nvPr/>
        </p:nvSpPr>
        <p:spPr>
          <a:xfrm>
            <a:off x="1289191" y="4932964"/>
            <a:ext cx="65" cy="276999"/>
          </a:xfrm>
          <a:prstGeom prst="rect">
            <a:avLst/>
          </a:prstGeom>
        </p:spPr>
        <p:txBody>
          <a:bodyPr wrap="none" lIns="0" tIns="0" rIns="0" bIns="0">
            <a:spAutoFit/>
          </a:bodyPr>
          <a:lstStyle/>
          <a:p>
            <a:pPr marL="0"/>
            <a:endParaRPr lang="x-none" sz="1800" dirty="0"/>
          </a:p>
        </p:txBody>
      </p:sp>
      <p:sp>
        <p:nvSpPr>
          <p:cNvPr id="89" name="Rectangle 89"/>
          <p:cNvSpPr/>
          <p:nvPr/>
        </p:nvSpPr>
        <p:spPr>
          <a:xfrm>
            <a:off x="1289191" y="5243345"/>
            <a:ext cx="65" cy="276999"/>
          </a:xfrm>
          <a:prstGeom prst="rect">
            <a:avLst/>
          </a:prstGeom>
        </p:spPr>
        <p:txBody>
          <a:bodyPr wrap="none" lIns="0" tIns="0" rIns="0" bIns="0">
            <a:spAutoFit/>
          </a:bodyPr>
          <a:lstStyle/>
          <a:p>
            <a:pPr marL="0"/>
            <a:endParaRPr lang="x-none" sz="1800" dirty="0"/>
          </a:p>
        </p:txBody>
      </p:sp>
      <p:sp>
        <p:nvSpPr>
          <p:cNvPr id="90" name="Rectangle 90"/>
          <p:cNvSpPr/>
          <p:nvPr/>
        </p:nvSpPr>
        <p:spPr>
          <a:xfrm>
            <a:off x="1308235" y="1657589"/>
            <a:ext cx="5697072" cy="492122"/>
          </a:xfrm>
          <a:prstGeom prst="rect">
            <a:avLst/>
          </a:prstGeom>
        </p:spPr>
        <p:txBody>
          <a:bodyPr wrap="none" lIns="0" tIns="0" rIns="0" bIns="0">
            <a:spAutoFit/>
          </a:bodyPr>
          <a:lstStyle/>
          <a:p>
            <a:pPr marL="0"/>
            <a:r>
              <a:rPr lang="de-DE" sz="3198" b="1" dirty="0" smtClean="0">
                <a:solidFill>
                  <a:srgbClr val="003E90"/>
                </a:solidFill>
                <a:latin typeface="Trebuchet MS"/>
              </a:rPr>
              <a:t>Wie</a:t>
            </a:r>
            <a:r>
              <a:rPr lang="de-DE" sz="3198" b="1" i="0" spc="0" baseline="0" dirty="0" smtClean="0">
                <a:solidFill>
                  <a:srgbClr val="003E90"/>
                </a:solidFill>
                <a:latin typeface="Trebuchet MS"/>
              </a:rPr>
              <a:t> sieht</a:t>
            </a:r>
            <a:r>
              <a:rPr lang="de-DE" sz="3198" b="1" i="0" spc="0" dirty="0" smtClean="0">
                <a:solidFill>
                  <a:srgbClr val="003E90"/>
                </a:solidFill>
                <a:latin typeface="Trebuchet MS"/>
              </a:rPr>
              <a:t> ein Projekttag aus?</a:t>
            </a:r>
            <a:endParaRPr lang="x-none" sz="3198" dirty="0"/>
          </a:p>
        </p:txBody>
      </p:sp>
      <p:sp>
        <p:nvSpPr>
          <p:cNvPr id="2" name="Textfeld 1"/>
          <p:cNvSpPr txBox="1"/>
          <p:nvPr/>
        </p:nvSpPr>
        <p:spPr>
          <a:xfrm>
            <a:off x="1268429" y="2267670"/>
            <a:ext cx="8470759" cy="400110"/>
          </a:xfrm>
          <a:prstGeom prst="rect">
            <a:avLst/>
          </a:prstGeom>
          <a:noFill/>
        </p:spPr>
        <p:txBody>
          <a:bodyPr wrap="square" rtlCol="0">
            <a:spAutoFit/>
          </a:bodyPr>
          <a:lstStyle/>
          <a:p>
            <a:pPr algn="l"/>
            <a:r>
              <a:rPr lang="de-DE" sz="2000" dirty="0" smtClean="0">
                <a:solidFill>
                  <a:srgbClr val="0000FF"/>
                </a:solidFill>
                <a:latin typeface="Trebuchet MS"/>
              </a:rPr>
              <a:t>1. Tag</a:t>
            </a:r>
            <a:endParaRPr lang="de-DE" sz="2000" dirty="0"/>
          </a:p>
        </p:txBody>
      </p:sp>
      <p:sp>
        <p:nvSpPr>
          <p:cNvPr id="3" name="Textfeld 2"/>
          <p:cNvSpPr txBox="1"/>
          <p:nvPr/>
        </p:nvSpPr>
        <p:spPr>
          <a:xfrm>
            <a:off x="1039324" y="2617641"/>
            <a:ext cx="7907775"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sz="2000" dirty="0" smtClean="0">
                <a:latin typeface="Trebuchet MS" panose="020B0603020202020204" pitchFamily="34" charset="0"/>
              </a:rPr>
              <a:t>8.00 Uhr Treffpunkt im OV-Neuruppin (außerhalb des Dienstes)</a:t>
            </a:r>
          </a:p>
          <a:p>
            <a:pPr marL="285750" indent="-285750">
              <a:buFont typeface="Arial" panose="020B0604020202020204" pitchFamily="34" charset="0"/>
              <a:buChar char="•"/>
            </a:pPr>
            <a:r>
              <a:rPr lang="de-DE" sz="2000" dirty="0" smtClean="0">
                <a:latin typeface="Trebuchet MS" panose="020B0603020202020204" pitchFamily="34" charset="0"/>
              </a:rPr>
              <a:t>Beim gemeinsamen Frühstück den Tag besprechen- Aufgaben verteilen</a:t>
            </a:r>
          </a:p>
          <a:p>
            <a:pPr marL="285750" indent="-285750">
              <a:buFont typeface="Arial" panose="020B0604020202020204" pitchFamily="34" charset="0"/>
              <a:buChar char="•"/>
            </a:pPr>
            <a:r>
              <a:rPr lang="de-DE" sz="2000" dirty="0" smtClean="0">
                <a:latin typeface="Trebuchet MS" panose="020B0603020202020204" pitchFamily="34" charset="0"/>
              </a:rPr>
              <a:t>8.30 Uhr Auseinanderbauen des B1000, Sortieren und Beschriften der Einzelteile</a:t>
            </a:r>
          </a:p>
          <a:p>
            <a:pPr marL="285750" indent="-285750">
              <a:buFont typeface="Arial" panose="020B0604020202020204" pitchFamily="34" charset="0"/>
              <a:buChar char="•"/>
            </a:pPr>
            <a:r>
              <a:rPr lang="de-DE" sz="2000" dirty="0" smtClean="0">
                <a:latin typeface="Trebuchet MS" panose="020B0603020202020204" pitchFamily="34" charset="0"/>
              </a:rPr>
              <a:t>12.00 Uhr Mittag zubereitet von Elternteile- Auswertung und Besprechung des nächsten Projekttages</a:t>
            </a:r>
            <a:endParaRPr lang="de-DE" sz="2000" dirty="0">
              <a:latin typeface="Trebuchet MS" panose="020B0603020202020204" pitchFamily="34" charset="0"/>
            </a:endParaRPr>
          </a:p>
        </p:txBody>
      </p:sp>
    </p:spTree>
    <p:extLst>
      <p:ext uri="{BB962C8B-B14F-4D97-AF65-F5344CB8AC3E}">
        <p14:creationId xmlns:p14="http://schemas.microsoft.com/office/powerpoint/2010/main" val="1020085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4839" y="348995"/>
            <a:ext cx="9144000" cy="6858000"/>
          </a:xfrm>
          <a:prstGeom prst="rect">
            <a:avLst/>
          </a:prstGeom>
          <a:noFill/>
          <a:extLst/>
        </p:spPr>
      </p:pic>
      <p:sp>
        <p:nvSpPr>
          <p:cNvPr id="81" name="Rectangle 81"/>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82" name="Rectangle 82"/>
          <p:cNvSpPr/>
          <p:nvPr/>
        </p:nvSpPr>
        <p:spPr>
          <a:xfrm>
            <a:off x="1268429" y="6872289"/>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83" name="Rectangle 83"/>
          <p:cNvSpPr/>
          <p:nvPr/>
        </p:nvSpPr>
        <p:spPr>
          <a:xfrm>
            <a:off x="1289191" y="2643534"/>
            <a:ext cx="65" cy="276999"/>
          </a:xfrm>
          <a:prstGeom prst="rect">
            <a:avLst/>
          </a:prstGeom>
        </p:spPr>
        <p:txBody>
          <a:bodyPr wrap="none" lIns="0" tIns="0" rIns="0" bIns="0">
            <a:spAutoFit/>
          </a:bodyPr>
          <a:lstStyle/>
          <a:p>
            <a:pPr marL="0"/>
            <a:endParaRPr lang="x-none" b="1" dirty="0"/>
          </a:p>
        </p:txBody>
      </p:sp>
      <p:sp>
        <p:nvSpPr>
          <p:cNvPr id="84" name="Rectangle 84"/>
          <p:cNvSpPr/>
          <p:nvPr/>
        </p:nvSpPr>
        <p:spPr>
          <a:xfrm>
            <a:off x="1289191" y="3264698"/>
            <a:ext cx="65" cy="276999"/>
          </a:xfrm>
          <a:prstGeom prst="rect">
            <a:avLst/>
          </a:prstGeom>
        </p:spPr>
        <p:txBody>
          <a:bodyPr wrap="none" lIns="0" tIns="0" rIns="0" bIns="0">
            <a:spAutoFit/>
          </a:bodyPr>
          <a:lstStyle/>
          <a:p>
            <a:pPr marL="0"/>
            <a:endParaRPr lang="x-none" sz="1800" dirty="0"/>
          </a:p>
        </p:txBody>
      </p:sp>
      <p:sp>
        <p:nvSpPr>
          <p:cNvPr id="85" name="Rectangle 85"/>
          <p:cNvSpPr/>
          <p:nvPr/>
        </p:nvSpPr>
        <p:spPr>
          <a:xfrm>
            <a:off x="1289191" y="3589768"/>
            <a:ext cx="65" cy="276999"/>
          </a:xfrm>
          <a:prstGeom prst="rect">
            <a:avLst/>
          </a:prstGeom>
        </p:spPr>
        <p:txBody>
          <a:bodyPr wrap="none" lIns="0" tIns="0" rIns="0" bIns="0">
            <a:spAutoFit/>
          </a:bodyPr>
          <a:lstStyle/>
          <a:p>
            <a:pPr marL="0"/>
            <a:endParaRPr lang="x-none" sz="1800" dirty="0"/>
          </a:p>
        </p:txBody>
      </p:sp>
      <p:sp>
        <p:nvSpPr>
          <p:cNvPr id="86" name="Rectangle 86"/>
          <p:cNvSpPr/>
          <p:nvPr/>
        </p:nvSpPr>
        <p:spPr>
          <a:xfrm>
            <a:off x="1289191" y="4000676"/>
            <a:ext cx="65" cy="276999"/>
          </a:xfrm>
          <a:prstGeom prst="rect">
            <a:avLst/>
          </a:prstGeom>
        </p:spPr>
        <p:txBody>
          <a:bodyPr wrap="none" lIns="0" tIns="0" rIns="0" bIns="0">
            <a:spAutoFit/>
          </a:bodyPr>
          <a:lstStyle/>
          <a:p>
            <a:pPr marL="0"/>
            <a:endParaRPr lang="x-none" sz="1800" dirty="0"/>
          </a:p>
        </p:txBody>
      </p:sp>
      <p:sp>
        <p:nvSpPr>
          <p:cNvPr id="87" name="Rectangle 87"/>
          <p:cNvSpPr/>
          <p:nvPr/>
        </p:nvSpPr>
        <p:spPr>
          <a:xfrm>
            <a:off x="1289191" y="4311057"/>
            <a:ext cx="65" cy="276999"/>
          </a:xfrm>
          <a:prstGeom prst="rect">
            <a:avLst/>
          </a:prstGeom>
        </p:spPr>
        <p:txBody>
          <a:bodyPr wrap="none" lIns="0" tIns="0" rIns="0" bIns="0">
            <a:spAutoFit/>
          </a:bodyPr>
          <a:lstStyle/>
          <a:p>
            <a:pPr marL="0"/>
            <a:endParaRPr lang="x-none" sz="1800" dirty="0"/>
          </a:p>
        </p:txBody>
      </p:sp>
      <p:sp>
        <p:nvSpPr>
          <p:cNvPr id="88" name="Rectangle 88"/>
          <p:cNvSpPr/>
          <p:nvPr/>
        </p:nvSpPr>
        <p:spPr>
          <a:xfrm>
            <a:off x="1289191" y="4932964"/>
            <a:ext cx="65" cy="276999"/>
          </a:xfrm>
          <a:prstGeom prst="rect">
            <a:avLst/>
          </a:prstGeom>
        </p:spPr>
        <p:txBody>
          <a:bodyPr wrap="none" lIns="0" tIns="0" rIns="0" bIns="0">
            <a:spAutoFit/>
          </a:bodyPr>
          <a:lstStyle/>
          <a:p>
            <a:pPr marL="0"/>
            <a:endParaRPr lang="x-none" sz="1800" dirty="0"/>
          </a:p>
        </p:txBody>
      </p:sp>
      <p:sp>
        <p:nvSpPr>
          <p:cNvPr id="89" name="Rectangle 89"/>
          <p:cNvSpPr/>
          <p:nvPr/>
        </p:nvSpPr>
        <p:spPr>
          <a:xfrm>
            <a:off x="1289191" y="5243345"/>
            <a:ext cx="65" cy="276999"/>
          </a:xfrm>
          <a:prstGeom prst="rect">
            <a:avLst/>
          </a:prstGeom>
        </p:spPr>
        <p:txBody>
          <a:bodyPr wrap="none" lIns="0" tIns="0" rIns="0" bIns="0">
            <a:spAutoFit/>
          </a:bodyPr>
          <a:lstStyle/>
          <a:p>
            <a:pPr marL="0"/>
            <a:endParaRPr lang="x-none" sz="1800" dirty="0"/>
          </a:p>
        </p:txBody>
      </p:sp>
      <p:sp>
        <p:nvSpPr>
          <p:cNvPr id="90" name="Rectangle 90"/>
          <p:cNvSpPr/>
          <p:nvPr/>
        </p:nvSpPr>
        <p:spPr>
          <a:xfrm>
            <a:off x="1308235" y="1657589"/>
            <a:ext cx="1570943" cy="492122"/>
          </a:xfrm>
          <a:prstGeom prst="rect">
            <a:avLst/>
          </a:prstGeom>
        </p:spPr>
        <p:txBody>
          <a:bodyPr wrap="none" lIns="0" tIns="0" rIns="0" bIns="0">
            <a:spAutoFit/>
          </a:bodyPr>
          <a:lstStyle/>
          <a:p>
            <a:pPr marL="0"/>
            <a:r>
              <a:rPr lang="de-DE" sz="3198" b="1" i="0" spc="0" dirty="0" smtClean="0">
                <a:solidFill>
                  <a:srgbClr val="003E90"/>
                </a:solidFill>
                <a:latin typeface="Trebuchet MS"/>
              </a:rPr>
              <a:t>Projekt:</a:t>
            </a:r>
            <a:endParaRPr lang="x-none" sz="3198" dirty="0"/>
          </a:p>
        </p:txBody>
      </p:sp>
      <p:sp>
        <p:nvSpPr>
          <p:cNvPr id="3" name="Textfeld 2"/>
          <p:cNvSpPr txBox="1"/>
          <p:nvPr/>
        </p:nvSpPr>
        <p:spPr>
          <a:xfrm>
            <a:off x="1039324" y="2617641"/>
            <a:ext cx="7907775"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sz="2000" dirty="0" smtClean="0">
                <a:latin typeface="Trebuchet MS" panose="020B0603020202020204" pitchFamily="34" charset="0"/>
              </a:rPr>
              <a:t>Zeitraum: 2 Jahre ab der 34 KW 2016</a:t>
            </a:r>
          </a:p>
          <a:p>
            <a:pPr marL="285750" indent="-285750">
              <a:buFont typeface="Arial" panose="020B0604020202020204" pitchFamily="34" charset="0"/>
              <a:buChar char="•"/>
            </a:pPr>
            <a:r>
              <a:rPr lang="de-DE" sz="2000" dirty="0" smtClean="0">
                <a:latin typeface="Trebuchet MS" panose="020B0603020202020204" pitchFamily="34" charset="0"/>
              </a:rPr>
              <a:t>Projektdurchführung:   </a:t>
            </a:r>
            <a:r>
              <a:rPr lang="de-DE" sz="2000" dirty="0" err="1" smtClean="0">
                <a:latin typeface="Trebuchet MS" panose="020B0603020202020204" pitchFamily="34" charset="0"/>
              </a:rPr>
              <a:t>Helferschaft</a:t>
            </a:r>
            <a:r>
              <a:rPr lang="de-DE" sz="2000" dirty="0" smtClean="0">
                <a:latin typeface="Trebuchet MS" panose="020B0603020202020204" pitchFamily="34" charset="0"/>
              </a:rPr>
              <a:t>/ Jugendgruppe </a:t>
            </a:r>
          </a:p>
          <a:p>
            <a:pPr marL="285750" indent="-285750">
              <a:buFont typeface="Arial" panose="020B0604020202020204" pitchFamily="34" charset="0"/>
              <a:buChar char="•"/>
            </a:pPr>
            <a:r>
              <a:rPr lang="de-DE" sz="2000" dirty="0" smtClean="0">
                <a:latin typeface="Trebuchet MS" panose="020B0603020202020204" pitchFamily="34" charset="0"/>
              </a:rPr>
              <a:t>Ort: OV Neuruppin/ OV </a:t>
            </a:r>
            <a:r>
              <a:rPr lang="de-DE" sz="2000" dirty="0" err="1" smtClean="0">
                <a:latin typeface="Trebuchet MS" panose="020B0603020202020204" pitchFamily="34" charset="0"/>
              </a:rPr>
              <a:t>Gransee</a:t>
            </a:r>
            <a:endParaRPr lang="de-DE" sz="2000" dirty="0" smtClean="0">
              <a:latin typeface="Trebuchet MS" panose="020B0603020202020204" pitchFamily="34" charset="0"/>
            </a:endParaRPr>
          </a:p>
          <a:p>
            <a:pPr marL="285750" indent="-285750">
              <a:buFont typeface="Arial" panose="020B0604020202020204" pitchFamily="34" charset="0"/>
              <a:buChar char="•"/>
            </a:pPr>
            <a:endParaRPr lang="de-DE" sz="2000" dirty="0" smtClean="0">
              <a:latin typeface="Trebuchet MS" panose="020B0603020202020204" pitchFamily="34" charset="0"/>
            </a:endParaRPr>
          </a:p>
          <a:p>
            <a:pPr marL="285750" indent="-285750">
              <a:buFont typeface="Arial" panose="020B0604020202020204" pitchFamily="34" charset="0"/>
              <a:buChar char="•"/>
            </a:pPr>
            <a:endParaRPr lang="de-DE" sz="2000" dirty="0">
              <a:latin typeface="Trebuchet MS" panose="020B0603020202020204" pitchFamily="34" charset="0"/>
            </a:endParaRPr>
          </a:p>
        </p:txBody>
      </p:sp>
    </p:spTree>
    <p:extLst>
      <p:ext uri="{BB962C8B-B14F-4D97-AF65-F5344CB8AC3E}">
        <p14:creationId xmlns:p14="http://schemas.microsoft.com/office/powerpoint/2010/main" val="213781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4839" y="348995"/>
            <a:ext cx="9144000" cy="6858000"/>
          </a:xfrm>
          <a:prstGeom prst="rect">
            <a:avLst/>
          </a:prstGeom>
          <a:noFill/>
          <a:extLst/>
        </p:spPr>
      </p:pic>
      <p:sp>
        <p:nvSpPr>
          <p:cNvPr id="81" name="Rectangle 81"/>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83" name="Rectangle 83"/>
          <p:cNvSpPr/>
          <p:nvPr/>
        </p:nvSpPr>
        <p:spPr>
          <a:xfrm>
            <a:off x="1289191" y="2643534"/>
            <a:ext cx="65" cy="276999"/>
          </a:xfrm>
          <a:prstGeom prst="rect">
            <a:avLst/>
          </a:prstGeom>
        </p:spPr>
        <p:txBody>
          <a:bodyPr wrap="none" lIns="0" tIns="0" rIns="0" bIns="0">
            <a:spAutoFit/>
          </a:bodyPr>
          <a:lstStyle/>
          <a:p>
            <a:pPr marL="0"/>
            <a:endParaRPr lang="x-none" b="1" dirty="0"/>
          </a:p>
        </p:txBody>
      </p:sp>
      <p:sp>
        <p:nvSpPr>
          <p:cNvPr id="84" name="Rectangle 84"/>
          <p:cNvSpPr/>
          <p:nvPr/>
        </p:nvSpPr>
        <p:spPr>
          <a:xfrm>
            <a:off x="1289191" y="3264698"/>
            <a:ext cx="65" cy="276999"/>
          </a:xfrm>
          <a:prstGeom prst="rect">
            <a:avLst/>
          </a:prstGeom>
        </p:spPr>
        <p:txBody>
          <a:bodyPr wrap="none" lIns="0" tIns="0" rIns="0" bIns="0">
            <a:spAutoFit/>
          </a:bodyPr>
          <a:lstStyle/>
          <a:p>
            <a:pPr marL="0"/>
            <a:endParaRPr lang="x-none" sz="1800" dirty="0"/>
          </a:p>
        </p:txBody>
      </p:sp>
      <p:sp>
        <p:nvSpPr>
          <p:cNvPr id="85" name="Rectangle 85"/>
          <p:cNvSpPr/>
          <p:nvPr/>
        </p:nvSpPr>
        <p:spPr>
          <a:xfrm>
            <a:off x="1289191" y="3589768"/>
            <a:ext cx="65" cy="276999"/>
          </a:xfrm>
          <a:prstGeom prst="rect">
            <a:avLst/>
          </a:prstGeom>
        </p:spPr>
        <p:txBody>
          <a:bodyPr wrap="none" lIns="0" tIns="0" rIns="0" bIns="0">
            <a:spAutoFit/>
          </a:bodyPr>
          <a:lstStyle/>
          <a:p>
            <a:pPr marL="0"/>
            <a:endParaRPr lang="x-none" sz="1800" dirty="0"/>
          </a:p>
        </p:txBody>
      </p:sp>
      <p:sp>
        <p:nvSpPr>
          <p:cNvPr id="86" name="Rectangle 86"/>
          <p:cNvSpPr/>
          <p:nvPr/>
        </p:nvSpPr>
        <p:spPr>
          <a:xfrm>
            <a:off x="1289191" y="4000676"/>
            <a:ext cx="65" cy="276999"/>
          </a:xfrm>
          <a:prstGeom prst="rect">
            <a:avLst/>
          </a:prstGeom>
        </p:spPr>
        <p:txBody>
          <a:bodyPr wrap="none" lIns="0" tIns="0" rIns="0" bIns="0">
            <a:spAutoFit/>
          </a:bodyPr>
          <a:lstStyle/>
          <a:p>
            <a:pPr marL="0"/>
            <a:endParaRPr lang="x-none" sz="1800" dirty="0"/>
          </a:p>
        </p:txBody>
      </p:sp>
      <p:sp>
        <p:nvSpPr>
          <p:cNvPr id="87" name="Rectangle 87"/>
          <p:cNvSpPr/>
          <p:nvPr/>
        </p:nvSpPr>
        <p:spPr>
          <a:xfrm>
            <a:off x="1289191" y="4311057"/>
            <a:ext cx="65" cy="276999"/>
          </a:xfrm>
          <a:prstGeom prst="rect">
            <a:avLst/>
          </a:prstGeom>
        </p:spPr>
        <p:txBody>
          <a:bodyPr wrap="none" lIns="0" tIns="0" rIns="0" bIns="0">
            <a:spAutoFit/>
          </a:bodyPr>
          <a:lstStyle/>
          <a:p>
            <a:pPr marL="0"/>
            <a:endParaRPr lang="x-none" sz="1800" dirty="0"/>
          </a:p>
        </p:txBody>
      </p:sp>
      <p:sp>
        <p:nvSpPr>
          <p:cNvPr id="88" name="Rectangle 88"/>
          <p:cNvSpPr/>
          <p:nvPr/>
        </p:nvSpPr>
        <p:spPr>
          <a:xfrm>
            <a:off x="1289191" y="4932964"/>
            <a:ext cx="65" cy="276999"/>
          </a:xfrm>
          <a:prstGeom prst="rect">
            <a:avLst/>
          </a:prstGeom>
        </p:spPr>
        <p:txBody>
          <a:bodyPr wrap="none" lIns="0" tIns="0" rIns="0" bIns="0">
            <a:spAutoFit/>
          </a:bodyPr>
          <a:lstStyle/>
          <a:p>
            <a:pPr marL="0"/>
            <a:endParaRPr lang="x-none" sz="1800" dirty="0"/>
          </a:p>
        </p:txBody>
      </p:sp>
      <p:sp>
        <p:nvSpPr>
          <p:cNvPr id="89" name="Rectangle 89"/>
          <p:cNvSpPr/>
          <p:nvPr/>
        </p:nvSpPr>
        <p:spPr>
          <a:xfrm>
            <a:off x="1289191" y="5243345"/>
            <a:ext cx="65" cy="276999"/>
          </a:xfrm>
          <a:prstGeom prst="rect">
            <a:avLst/>
          </a:prstGeom>
        </p:spPr>
        <p:txBody>
          <a:bodyPr wrap="none" lIns="0" tIns="0" rIns="0" bIns="0">
            <a:spAutoFit/>
          </a:bodyPr>
          <a:lstStyle/>
          <a:p>
            <a:pPr marL="0"/>
            <a:endParaRPr lang="x-none" sz="1800" dirty="0"/>
          </a:p>
        </p:txBody>
      </p:sp>
      <p:graphicFrame>
        <p:nvGraphicFramePr>
          <p:cNvPr id="5" name="Tabelle 4"/>
          <p:cNvGraphicFramePr>
            <a:graphicFrameLocks noGrp="1"/>
          </p:cNvGraphicFramePr>
          <p:nvPr>
            <p:extLst>
              <p:ext uri="{D42A27DB-BD31-4B8C-83A1-F6EECF244321}">
                <p14:modId xmlns:p14="http://schemas.microsoft.com/office/powerpoint/2010/main" val="3779935184"/>
              </p:ext>
            </p:extLst>
          </p:nvPr>
        </p:nvGraphicFramePr>
        <p:xfrm>
          <a:off x="882204" y="2038082"/>
          <a:ext cx="7304184" cy="4965541"/>
        </p:xfrm>
        <a:graphic>
          <a:graphicData uri="http://schemas.openxmlformats.org/drawingml/2006/table">
            <a:tbl>
              <a:tblPr firstRow="1" firstCol="1" bandRow="1"/>
              <a:tblGrid>
                <a:gridCol w="5464366"/>
                <a:gridCol w="1839818"/>
              </a:tblGrid>
              <a:tr h="271458">
                <a:tc>
                  <a:txBody>
                    <a:bodyPr/>
                    <a:lstStyle/>
                    <a:p>
                      <a:pPr>
                        <a:spcAft>
                          <a:spcPts val="0"/>
                        </a:spcAft>
                      </a:pPr>
                      <a:r>
                        <a:rPr lang="de-DE" sz="1200" dirty="0">
                          <a:effectLst/>
                          <a:latin typeface="Trebuchet MS"/>
                          <a:ea typeface="Times New Roman"/>
                        </a:rPr>
                        <a:t>Bedarf/ Bezeichnung</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effectLst/>
                          <a:latin typeface="Trebuchet MS"/>
                          <a:ea typeface="Times New Roman"/>
                        </a:rPr>
                        <a:t>Preis</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dirty="0" smtClean="0">
                          <a:solidFill>
                            <a:schemeClr val="tx1"/>
                          </a:solidFill>
                          <a:effectLst/>
                          <a:latin typeface="Trebuchet MS"/>
                          <a:ea typeface="Times New Roman"/>
                          <a:cs typeface="+mn-cs"/>
                        </a:rPr>
                        <a:t>Ankauf </a:t>
                      </a:r>
                      <a:r>
                        <a:rPr lang="de-DE" sz="1200" dirty="0" err="1" smtClean="0">
                          <a:solidFill>
                            <a:schemeClr val="tx1"/>
                          </a:solidFill>
                          <a:effectLst/>
                          <a:latin typeface="Trebuchet MS"/>
                          <a:ea typeface="Times New Roman"/>
                          <a:cs typeface="+mn-cs"/>
                        </a:rPr>
                        <a:t>Barkas</a:t>
                      </a:r>
                      <a:r>
                        <a:rPr lang="de-DE" sz="1200" dirty="0" smtClean="0">
                          <a:solidFill>
                            <a:schemeClr val="tx1"/>
                          </a:solidFill>
                          <a:effectLst/>
                          <a:latin typeface="Trebuchet MS"/>
                          <a:ea typeface="Times New Roman"/>
                          <a:cs typeface="+mn-cs"/>
                        </a:rPr>
                        <a:t> 1000 </a:t>
                      </a:r>
                      <a:endParaRPr lang="de-DE" sz="1200" dirty="0">
                        <a:solidFill>
                          <a:schemeClr val="tx1"/>
                        </a:solidFill>
                        <a:effectLst/>
                        <a:latin typeface="Trebuchet MS"/>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solidFill>
                            <a:schemeClr val="tx1"/>
                          </a:solidFill>
                          <a:effectLst/>
                          <a:latin typeface="Trebuchet MS"/>
                          <a:ea typeface="Times New Roman"/>
                          <a:cs typeface="+mn-cs"/>
                        </a:rPr>
                        <a:t>600,00€</a:t>
                      </a:r>
                      <a:endParaRPr lang="de-DE" sz="1200" dirty="0">
                        <a:solidFill>
                          <a:schemeClr val="tx1"/>
                        </a:solidFill>
                        <a:effectLst/>
                        <a:latin typeface="Trebuchet MS"/>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40">
                <a:tc>
                  <a:txBody>
                    <a:bodyPr/>
                    <a:lstStyle/>
                    <a:p>
                      <a:pPr>
                        <a:spcAft>
                          <a:spcPts val="0"/>
                        </a:spcAft>
                      </a:pPr>
                      <a:r>
                        <a:rPr lang="de-DE" sz="1200" dirty="0">
                          <a:effectLst/>
                          <a:latin typeface="Trebuchet MS"/>
                          <a:ea typeface="Times New Roman"/>
                        </a:rPr>
                        <a:t>Bremsen(Schläuche, Leitung, Bremsbacken, Bremstrommel, Hauptbremszylinder, Rückzugsfedern, Radbremszylinder, Exzenterbolzen)</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a:effectLst/>
                          <a:latin typeface="Trebuchet MS"/>
                          <a:ea typeface="Times New Roman"/>
                        </a:rPr>
                        <a:t> </a:t>
                      </a:r>
                      <a:endParaRPr lang="de-DE" sz="1200" dirty="0">
                        <a:effectLst/>
                        <a:latin typeface="Times New Roman"/>
                        <a:ea typeface="Times New Roman"/>
                      </a:endParaRPr>
                    </a:p>
                    <a:p>
                      <a:pPr algn="l">
                        <a:spcAft>
                          <a:spcPts val="0"/>
                        </a:spcAft>
                      </a:pPr>
                      <a:r>
                        <a:rPr lang="de-DE" sz="1200" dirty="0" smtClean="0">
                          <a:effectLst/>
                          <a:latin typeface="Trebuchet MS"/>
                          <a:ea typeface="Times New Roman"/>
                        </a:rPr>
                        <a:t>700,00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spcAft>
                          <a:spcPts val="0"/>
                        </a:spcAft>
                      </a:pPr>
                      <a:r>
                        <a:rPr lang="de-DE" sz="1200" dirty="0" smtClean="0">
                          <a:solidFill>
                            <a:schemeClr val="tx1"/>
                          </a:solidFill>
                          <a:effectLst/>
                          <a:latin typeface="Trebuchet MS"/>
                          <a:ea typeface="Times New Roman"/>
                          <a:cs typeface="+mn-cs"/>
                        </a:rPr>
                        <a:t>Generalüberholung Getriebe </a:t>
                      </a:r>
                      <a:endParaRPr lang="de-DE" sz="1200" dirty="0">
                        <a:solidFill>
                          <a:schemeClr val="tx1"/>
                        </a:solidFill>
                        <a:effectLst/>
                        <a:latin typeface="Trebuchet MS"/>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solidFill>
                            <a:schemeClr val="tx1"/>
                          </a:solidFill>
                          <a:effectLst/>
                          <a:latin typeface="Trebuchet MS"/>
                          <a:ea typeface="Times New Roman"/>
                          <a:cs typeface="+mn-cs"/>
                        </a:rPr>
                        <a:t>500,00€</a:t>
                      </a:r>
                      <a:endParaRPr lang="de-DE" sz="1200" dirty="0">
                        <a:solidFill>
                          <a:schemeClr val="tx1"/>
                        </a:solidFill>
                        <a:effectLst/>
                        <a:latin typeface="Trebuchet MS"/>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dirty="0" smtClean="0">
                          <a:effectLst/>
                          <a:latin typeface="Trebuchet MS"/>
                          <a:ea typeface="Times New Roman"/>
                        </a:rPr>
                        <a:t>Kupplung</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350,00€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dirty="0" smtClean="0">
                          <a:solidFill>
                            <a:schemeClr val="tx1"/>
                          </a:solidFill>
                          <a:effectLst/>
                          <a:latin typeface="Trebuchet MS"/>
                          <a:ea typeface="Times New Roman"/>
                          <a:cs typeface="+mn-cs"/>
                        </a:rPr>
                        <a:t>Vollgutachten zur Hauptuntersuchung</a:t>
                      </a:r>
                      <a:r>
                        <a:rPr lang="de-DE" sz="1200" baseline="0" dirty="0" smtClean="0">
                          <a:solidFill>
                            <a:schemeClr val="tx1"/>
                          </a:solidFill>
                          <a:effectLst/>
                          <a:latin typeface="Trebuchet MS"/>
                          <a:ea typeface="Times New Roman"/>
                          <a:cs typeface="+mn-cs"/>
                        </a:rPr>
                        <a:t> </a:t>
                      </a:r>
                      <a:endParaRPr lang="de-DE" sz="1200" dirty="0">
                        <a:solidFill>
                          <a:schemeClr val="tx1"/>
                        </a:solidFill>
                        <a:effectLst/>
                        <a:latin typeface="Trebuchet MS"/>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300,00€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dirty="0">
                          <a:effectLst/>
                          <a:latin typeface="Trebuchet MS"/>
                          <a:ea typeface="Times New Roman"/>
                        </a:rPr>
                        <a:t>Kerzen, Kerzenstecker, Kabel</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100,00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Reifen</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400,00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Sandstrahlen</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700,00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Lackieren</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a:effectLst/>
                          <a:latin typeface="Trebuchet MS"/>
                          <a:ea typeface="Times New Roman"/>
                        </a:rPr>
                        <a:t>1000,00€</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Bodenbleche</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200,00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Diverse Dichtungen und Gummi´s im und am Auto</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300,00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Holz</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1000,00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Spriegel und Plane</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1000,00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Dachhimmel</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smtClean="0">
                          <a:effectLst/>
                          <a:latin typeface="Trebuchet MS"/>
                          <a:ea typeface="Times New Roman"/>
                        </a:rPr>
                        <a:t>129,00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dirty="0">
                          <a:effectLst/>
                          <a:latin typeface="Trebuchet MS"/>
                          <a:ea typeface="Times New Roman"/>
                        </a:rPr>
                        <a:t>Innenverkleidung</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a:effectLst/>
                          <a:latin typeface="Trebuchet MS"/>
                          <a:ea typeface="Times New Roman"/>
                        </a:rPr>
                        <a:t> </a:t>
                      </a:r>
                      <a:r>
                        <a:rPr lang="de-DE" sz="1200" dirty="0" smtClean="0">
                          <a:effectLst/>
                          <a:latin typeface="Trebuchet MS"/>
                          <a:ea typeface="Times New Roman"/>
                        </a:rPr>
                        <a:t>230,00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58">
                <a:tc>
                  <a:txBody>
                    <a:bodyPr/>
                    <a:lstStyle/>
                    <a:p>
                      <a:pPr>
                        <a:spcAft>
                          <a:spcPts val="0"/>
                        </a:spcAft>
                      </a:pPr>
                      <a:r>
                        <a:rPr lang="de-DE" sz="1200">
                          <a:effectLst/>
                          <a:latin typeface="Trebuchet MS"/>
                          <a:ea typeface="Times New Roman"/>
                        </a:rPr>
                        <a:t>Diverse Metallteile</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dirty="0">
                          <a:effectLst/>
                          <a:latin typeface="Trebuchet MS"/>
                          <a:ea typeface="Times New Roman"/>
                        </a:rPr>
                        <a:t> </a:t>
                      </a:r>
                      <a:r>
                        <a:rPr lang="de-DE" sz="1200" dirty="0" smtClean="0">
                          <a:effectLst/>
                          <a:latin typeface="Trebuchet MS"/>
                          <a:ea typeface="Times New Roman"/>
                        </a:rPr>
                        <a:t>200,00</a:t>
                      </a:r>
                      <a:r>
                        <a:rPr lang="de-DE" sz="1200" dirty="0">
                          <a:effectLst/>
                          <a:latin typeface="Trebuchet MS"/>
                          <a:ea typeface="Times New Roman"/>
                        </a:rPr>
                        <a:t>€</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07">
                <a:tc>
                  <a:txBody>
                    <a:bodyPr/>
                    <a:lstStyle/>
                    <a:p>
                      <a:pPr>
                        <a:spcAft>
                          <a:spcPts val="0"/>
                        </a:spcAft>
                      </a:pPr>
                      <a:r>
                        <a:rPr lang="de-DE" sz="1200">
                          <a:effectLst/>
                          <a:latin typeface="Trebuchet MS"/>
                          <a:ea typeface="Times New Roman"/>
                        </a:rPr>
                        <a:t>Gesamt:</a:t>
                      </a:r>
                      <a:endParaRPr lang="de-D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b="1" dirty="0" smtClean="0">
                          <a:effectLst/>
                          <a:latin typeface="Trebuchet MS"/>
                          <a:ea typeface="Times New Roman"/>
                        </a:rPr>
                        <a:t>7109,00€</a:t>
                      </a:r>
                      <a:endParaRPr lang="de-D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feld 5"/>
          <p:cNvSpPr txBox="1"/>
          <p:nvPr/>
        </p:nvSpPr>
        <p:spPr>
          <a:xfrm>
            <a:off x="774839" y="1547589"/>
            <a:ext cx="2771661" cy="369332"/>
          </a:xfrm>
          <a:prstGeom prst="rect">
            <a:avLst/>
          </a:prstGeom>
          <a:noFill/>
        </p:spPr>
        <p:txBody>
          <a:bodyPr wrap="square" rtlCol="0">
            <a:spAutoFit/>
          </a:bodyPr>
          <a:lstStyle/>
          <a:p>
            <a:r>
              <a:rPr lang="de-DE" dirty="0" smtClean="0">
                <a:latin typeface="Trebuchet MS" panose="020B0603020202020204" pitchFamily="34" charset="0"/>
              </a:rPr>
              <a:t>Welche Kosten fallen an?</a:t>
            </a:r>
            <a:endParaRPr lang="de-DE" dirty="0">
              <a:latin typeface="Trebuchet MS" panose="020B0603020202020204" pitchFamily="34" charset="0"/>
            </a:endParaRPr>
          </a:p>
        </p:txBody>
      </p:sp>
    </p:spTree>
    <p:extLst>
      <p:ext uri="{BB962C8B-B14F-4D97-AF65-F5344CB8AC3E}">
        <p14:creationId xmlns:p14="http://schemas.microsoft.com/office/powerpoint/2010/main" val="293255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4839" y="348995"/>
            <a:ext cx="9144000" cy="6858000"/>
          </a:xfrm>
          <a:prstGeom prst="rect">
            <a:avLst/>
          </a:prstGeom>
          <a:noFill/>
          <a:extLst/>
        </p:spPr>
      </p:pic>
      <p:sp>
        <p:nvSpPr>
          <p:cNvPr id="81" name="Rectangle 81"/>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82" name="Rectangle 82"/>
          <p:cNvSpPr/>
          <p:nvPr/>
        </p:nvSpPr>
        <p:spPr>
          <a:xfrm>
            <a:off x="1268429" y="6872289"/>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83" name="Rectangle 83"/>
          <p:cNvSpPr/>
          <p:nvPr/>
        </p:nvSpPr>
        <p:spPr>
          <a:xfrm>
            <a:off x="1289191" y="2643534"/>
            <a:ext cx="65" cy="276999"/>
          </a:xfrm>
          <a:prstGeom prst="rect">
            <a:avLst/>
          </a:prstGeom>
        </p:spPr>
        <p:txBody>
          <a:bodyPr wrap="none" lIns="0" tIns="0" rIns="0" bIns="0">
            <a:spAutoFit/>
          </a:bodyPr>
          <a:lstStyle/>
          <a:p>
            <a:pPr marL="0"/>
            <a:endParaRPr lang="x-none" b="1" dirty="0"/>
          </a:p>
        </p:txBody>
      </p:sp>
      <p:sp>
        <p:nvSpPr>
          <p:cNvPr id="84" name="Rectangle 84"/>
          <p:cNvSpPr/>
          <p:nvPr/>
        </p:nvSpPr>
        <p:spPr>
          <a:xfrm>
            <a:off x="1289191" y="3264698"/>
            <a:ext cx="65" cy="276999"/>
          </a:xfrm>
          <a:prstGeom prst="rect">
            <a:avLst/>
          </a:prstGeom>
        </p:spPr>
        <p:txBody>
          <a:bodyPr wrap="none" lIns="0" tIns="0" rIns="0" bIns="0">
            <a:spAutoFit/>
          </a:bodyPr>
          <a:lstStyle/>
          <a:p>
            <a:pPr marL="0"/>
            <a:endParaRPr lang="x-none" sz="1800" dirty="0"/>
          </a:p>
        </p:txBody>
      </p:sp>
      <p:sp>
        <p:nvSpPr>
          <p:cNvPr id="85" name="Rectangle 85"/>
          <p:cNvSpPr/>
          <p:nvPr/>
        </p:nvSpPr>
        <p:spPr>
          <a:xfrm>
            <a:off x="1289191" y="3589768"/>
            <a:ext cx="65" cy="276999"/>
          </a:xfrm>
          <a:prstGeom prst="rect">
            <a:avLst/>
          </a:prstGeom>
        </p:spPr>
        <p:txBody>
          <a:bodyPr wrap="none" lIns="0" tIns="0" rIns="0" bIns="0">
            <a:spAutoFit/>
          </a:bodyPr>
          <a:lstStyle/>
          <a:p>
            <a:pPr marL="0"/>
            <a:endParaRPr lang="x-none" sz="1800" dirty="0"/>
          </a:p>
        </p:txBody>
      </p:sp>
      <p:sp>
        <p:nvSpPr>
          <p:cNvPr id="86" name="Rectangle 86"/>
          <p:cNvSpPr/>
          <p:nvPr/>
        </p:nvSpPr>
        <p:spPr>
          <a:xfrm>
            <a:off x="1289191" y="4000676"/>
            <a:ext cx="65" cy="276999"/>
          </a:xfrm>
          <a:prstGeom prst="rect">
            <a:avLst/>
          </a:prstGeom>
        </p:spPr>
        <p:txBody>
          <a:bodyPr wrap="none" lIns="0" tIns="0" rIns="0" bIns="0">
            <a:spAutoFit/>
          </a:bodyPr>
          <a:lstStyle/>
          <a:p>
            <a:pPr marL="0"/>
            <a:endParaRPr lang="x-none" sz="1800" dirty="0"/>
          </a:p>
        </p:txBody>
      </p:sp>
      <p:sp>
        <p:nvSpPr>
          <p:cNvPr id="87" name="Rectangle 87"/>
          <p:cNvSpPr/>
          <p:nvPr/>
        </p:nvSpPr>
        <p:spPr>
          <a:xfrm>
            <a:off x="1289191" y="4311057"/>
            <a:ext cx="65" cy="276999"/>
          </a:xfrm>
          <a:prstGeom prst="rect">
            <a:avLst/>
          </a:prstGeom>
        </p:spPr>
        <p:txBody>
          <a:bodyPr wrap="none" lIns="0" tIns="0" rIns="0" bIns="0">
            <a:spAutoFit/>
          </a:bodyPr>
          <a:lstStyle/>
          <a:p>
            <a:pPr marL="0"/>
            <a:endParaRPr lang="x-none" sz="1800" dirty="0"/>
          </a:p>
        </p:txBody>
      </p:sp>
      <p:sp>
        <p:nvSpPr>
          <p:cNvPr id="88" name="Rectangle 88"/>
          <p:cNvSpPr/>
          <p:nvPr/>
        </p:nvSpPr>
        <p:spPr>
          <a:xfrm>
            <a:off x="1289191" y="4932964"/>
            <a:ext cx="65" cy="276999"/>
          </a:xfrm>
          <a:prstGeom prst="rect">
            <a:avLst/>
          </a:prstGeom>
        </p:spPr>
        <p:txBody>
          <a:bodyPr wrap="none" lIns="0" tIns="0" rIns="0" bIns="0">
            <a:spAutoFit/>
          </a:bodyPr>
          <a:lstStyle/>
          <a:p>
            <a:pPr marL="0"/>
            <a:endParaRPr lang="x-none" sz="1800" dirty="0"/>
          </a:p>
        </p:txBody>
      </p:sp>
      <p:sp>
        <p:nvSpPr>
          <p:cNvPr id="89" name="Rectangle 89"/>
          <p:cNvSpPr/>
          <p:nvPr/>
        </p:nvSpPr>
        <p:spPr>
          <a:xfrm>
            <a:off x="1289191" y="5243345"/>
            <a:ext cx="65" cy="276999"/>
          </a:xfrm>
          <a:prstGeom prst="rect">
            <a:avLst/>
          </a:prstGeom>
        </p:spPr>
        <p:txBody>
          <a:bodyPr wrap="none" lIns="0" tIns="0" rIns="0" bIns="0">
            <a:spAutoFit/>
          </a:bodyPr>
          <a:lstStyle/>
          <a:p>
            <a:pPr marL="0"/>
            <a:endParaRPr lang="x-none" sz="1800" dirty="0"/>
          </a:p>
        </p:txBody>
      </p:sp>
      <p:sp>
        <p:nvSpPr>
          <p:cNvPr id="90" name="Rectangle 90"/>
          <p:cNvSpPr/>
          <p:nvPr/>
        </p:nvSpPr>
        <p:spPr>
          <a:xfrm>
            <a:off x="1308235" y="1657589"/>
            <a:ext cx="4773743" cy="492122"/>
          </a:xfrm>
          <a:prstGeom prst="rect">
            <a:avLst/>
          </a:prstGeom>
        </p:spPr>
        <p:txBody>
          <a:bodyPr wrap="none" lIns="0" tIns="0" rIns="0" bIns="0">
            <a:spAutoFit/>
          </a:bodyPr>
          <a:lstStyle/>
          <a:p>
            <a:pPr marL="0"/>
            <a:r>
              <a:rPr lang="de-DE" sz="3198" b="1" i="0" spc="0" dirty="0" smtClean="0">
                <a:solidFill>
                  <a:srgbClr val="003E90"/>
                </a:solidFill>
                <a:latin typeface="Trebuchet MS"/>
              </a:rPr>
              <a:t>Wir benötigen Ihre Hilfe:</a:t>
            </a:r>
            <a:endParaRPr lang="x-none" sz="3198" dirty="0"/>
          </a:p>
        </p:txBody>
      </p:sp>
      <p:sp>
        <p:nvSpPr>
          <p:cNvPr id="3" name="Textfeld 2"/>
          <p:cNvSpPr txBox="1"/>
          <p:nvPr/>
        </p:nvSpPr>
        <p:spPr>
          <a:xfrm>
            <a:off x="1039324" y="2617641"/>
            <a:ext cx="7907775"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000" dirty="0" smtClean="0">
                <a:latin typeface="Trebuchet MS" panose="020B0603020202020204" pitchFamily="34" charset="0"/>
              </a:rPr>
              <a:t>Durch Tatkraft, Sach- oder Geldspenden!</a:t>
            </a:r>
          </a:p>
          <a:p>
            <a:r>
              <a:rPr lang="de-DE" sz="2000" dirty="0" smtClean="0">
                <a:latin typeface="Trebuchet MS" panose="020B0603020202020204" pitchFamily="34" charset="0"/>
              </a:rPr>
              <a:t>Wie in allen ehrenamtlichen Bereichen, wird es zunehmend schwerer neue Helfer zu werben. Wir haben uns für dieses ungewöhnliche Projekt entschieden neue Kameraden zu finden. Bitte geben Sie unserem Projekt eine Chance, welches nur möglich ist mit Ihrer Unterstützung. </a:t>
            </a:r>
          </a:p>
          <a:p>
            <a:endParaRPr lang="de-DE" sz="2000" dirty="0">
              <a:latin typeface="Trebuchet MS" panose="020B0603020202020204" pitchFamily="34" charset="0"/>
            </a:endParaRPr>
          </a:p>
          <a:p>
            <a:r>
              <a:rPr lang="de-DE" sz="4000" dirty="0" smtClean="0">
                <a:solidFill>
                  <a:schemeClr val="tx2">
                    <a:lumMod val="60000"/>
                    <a:lumOff val="40000"/>
                  </a:schemeClr>
                </a:solidFill>
                <a:latin typeface="Brush Script MT" panose="03060802040406070304" pitchFamily="66" charset="0"/>
              </a:rPr>
              <a:t>Vielen Dank</a:t>
            </a:r>
          </a:p>
          <a:p>
            <a:r>
              <a:rPr lang="de-DE" sz="4000" dirty="0" smtClean="0">
                <a:solidFill>
                  <a:schemeClr val="tx2">
                    <a:lumMod val="60000"/>
                    <a:lumOff val="40000"/>
                  </a:schemeClr>
                </a:solidFill>
                <a:latin typeface="Brush Script MT" panose="03060802040406070304" pitchFamily="66" charset="0"/>
              </a:rPr>
              <a:t>Ihre THW Jugend OV-Neuruppin</a:t>
            </a:r>
          </a:p>
        </p:txBody>
      </p:sp>
    </p:spTree>
    <p:extLst>
      <p:ext uri="{BB962C8B-B14F-4D97-AF65-F5344CB8AC3E}">
        <p14:creationId xmlns:p14="http://schemas.microsoft.com/office/powerpoint/2010/main" val="147845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5795" y="396599"/>
            <a:ext cx="9144000" cy="6858000"/>
          </a:xfrm>
          <a:prstGeom prst="rect">
            <a:avLst/>
          </a:prstGeom>
          <a:noFill/>
          <a:extLst/>
        </p:spPr>
      </p:pic>
      <p:pic>
        <p:nvPicPr>
          <p:cNvPr id="12"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82283" y="3227456"/>
            <a:ext cx="3365925" cy="2960883"/>
          </a:xfrm>
          <a:prstGeom prst="rect">
            <a:avLst/>
          </a:prstGeom>
          <a:noFill/>
          <a:extLst/>
        </p:spPr>
      </p:pic>
      <p:sp>
        <p:nvSpPr>
          <p:cNvPr id="13" name="Rectangle 13"/>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14" name="Rectangle 14"/>
          <p:cNvSpPr/>
          <p:nvPr/>
        </p:nvSpPr>
        <p:spPr>
          <a:xfrm>
            <a:off x="3125254" y="6872292"/>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15" name="Rectangle 15"/>
          <p:cNvSpPr/>
          <p:nvPr/>
        </p:nvSpPr>
        <p:spPr>
          <a:xfrm>
            <a:off x="527416" y="2671256"/>
            <a:ext cx="6171561" cy="943848"/>
          </a:xfrm>
          <a:prstGeom prst="rect">
            <a:avLst/>
          </a:prstGeom>
        </p:spPr>
        <p:txBody>
          <a:bodyPr wrap="none" lIns="0" tIns="0" rIns="0" bIns="0">
            <a:spAutoFit/>
          </a:bodyPr>
          <a:lstStyle/>
          <a:p>
            <a:pPr marL="0"/>
            <a:r>
              <a:rPr lang="x-none" sz="1800" b="0" i="0" spc="0" baseline="0" dirty="0">
                <a:latin typeface="Trebuchet MS"/>
              </a:rPr>
              <a:t>Wir  sind die THW-Jugendgruppe aus Neuruppin. Insgesamt </a:t>
            </a:r>
            <a:endParaRPr lang="x-none" sz="1800" dirty="0"/>
          </a:p>
          <a:p>
            <a:pPr marL="0">
              <a:lnSpc>
                <a:spcPts val="2607"/>
              </a:lnSpc>
            </a:pPr>
            <a:r>
              <a:rPr lang="x-none" sz="1800" b="0" i="0" spc="0" baseline="0" dirty="0">
                <a:latin typeface="Trebuchet MS"/>
              </a:rPr>
              <a:t>sind wir 9 Jugendhelfer im Alter von 10- 17 Jahre und 5 </a:t>
            </a:r>
            <a:endParaRPr lang="x-none" sz="1800" dirty="0"/>
          </a:p>
          <a:p>
            <a:pPr marL="0">
              <a:lnSpc>
                <a:spcPts val="2607"/>
              </a:lnSpc>
            </a:pPr>
            <a:r>
              <a:rPr lang="x-none" sz="1800" b="0" i="0" spc="0" baseline="0" dirty="0">
                <a:latin typeface="Trebuchet MS"/>
              </a:rPr>
              <a:t>Minis im Alter von 6-9 Jahre.</a:t>
            </a:r>
            <a:endParaRPr lang="x-none" sz="1800" dirty="0"/>
          </a:p>
        </p:txBody>
      </p:sp>
      <p:sp>
        <p:nvSpPr>
          <p:cNvPr id="16" name="Rectangle 16"/>
          <p:cNvSpPr/>
          <p:nvPr/>
        </p:nvSpPr>
        <p:spPr>
          <a:xfrm>
            <a:off x="527417" y="3685214"/>
            <a:ext cx="6081793" cy="2610971"/>
          </a:xfrm>
          <a:prstGeom prst="rect">
            <a:avLst/>
          </a:prstGeom>
        </p:spPr>
        <p:txBody>
          <a:bodyPr wrap="none" lIns="0" tIns="0" rIns="0" bIns="0">
            <a:spAutoFit/>
          </a:bodyPr>
          <a:lstStyle/>
          <a:p>
            <a:pPr marL="0"/>
            <a:r>
              <a:rPr lang="x-none" sz="1800" b="0" i="0" spc="0" baseline="0" dirty="0">
                <a:latin typeface="Trebuchet MS"/>
              </a:rPr>
              <a:t>Wir treffen uns einmal im Monat samstags zur Ausbildung. </a:t>
            </a:r>
            <a:endParaRPr lang="x-none" sz="1800" dirty="0"/>
          </a:p>
          <a:p>
            <a:pPr marL="1">
              <a:lnSpc>
                <a:spcPts val="2607"/>
              </a:lnSpc>
            </a:pPr>
            <a:r>
              <a:rPr lang="x-none" sz="1800" b="0" i="0" spc="0" baseline="0" dirty="0">
                <a:latin typeface="Trebuchet MS"/>
              </a:rPr>
              <a:t>Dann lernen wir Erste Hilfe, Transport von Verletzten, </a:t>
            </a:r>
            <a:endParaRPr lang="x-none" sz="1800" dirty="0"/>
          </a:p>
          <a:p>
            <a:pPr marL="2">
              <a:lnSpc>
                <a:spcPts val="2607"/>
              </a:lnSpc>
            </a:pPr>
            <a:r>
              <a:rPr lang="x-none" sz="1800" b="0" i="0" spc="0" baseline="0" dirty="0">
                <a:latin typeface="Trebuchet MS"/>
              </a:rPr>
              <a:t>Knoten, Bewegen von Lasten, Funken, Umgang mit unter-</a:t>
            </a:r>
            <a:endParaRPr lang="x-none" sz="1800" dirty="0"/>
          </a:p>
          <a:p>
            <a:pPr marL="2">
              <a:lnSpc>
                <a:spcPts val="2607"/>
              </a:lnSpc>
            </a:pPr>
            <a:r>
              <a:rPr lang="x-none" sz="1800" b="0" i="0" spc="0" baseline="0" dirty="0">
                <a:latin typeface="Trebuchet MS"/>
              </a:rPr>
              <a:t>schiedlichsten Werkzeugen und vieles anderes. Jedoch </a:t>
            </a:r>
            <a:endParaRPr lang="x-none" sz="1800" dirty="0"/>
          </a:p>
          <a:p>
            <a:pPr marL="2">
              <a:lnSpc>
                <a:spcPts val="2607"/>
              </a:lnSpc>
            </a:pPr>
            <a:r>
              <a:rPr lang="x-none" sz="1800" b="0" i="0" spc="0" baseline="0" dirty="0">
                <a:latin typeface="Trebuchet MS"/>
              </a:rPr>
              <a:t>machen wir auch Ausflüge. Jedes Jahr fahren wir in den </a:t>
            </a:r>
            <a:endParaRPr lang="x-none" sz="1800" dirty="0"/>
          </a:p>
          <a:p>
            <a:pPr marL="2">
              <a:lnSpc>
                <a:spcPts val="2607"/>
              </a:lnSpc>
            </a:pPr>
            <a:r>
              <a:rPr lang="x-none" sz="1800" b="0" i="0" spc="0" baseline="0" dirty="0">
                <a:latin typeface="Trebuchet MS"/>
              </a:rPr>
              <a:t>Belantispark und zum Zeltlager in Wittenberge, mehrmals </a:t>
            </a:r>
            <a:endParaRPr lang="x-none" sz="1800" dirty="0"/>
          </a:p>
          <a:p>
            <a:pPr marL="2">
              <a:lnSpc>
                <a:spcPts val="2607"/>
              </a:lnSpc>
            </a:pPr>
            <a:r>
              <a:rPr lang="x-none" sz="1800" b="0" i="0" spc="0" baseline="0" dirty="0">
                <a:latin typeface="Trebuchet MS"/>
              </a:rPr>
              <a:t>jährlich Besuchen wir Kameraden aus anderen OV´s und </a:t>
            </a:r>
            <a:endParaRPr lang="x-none" sz="1800" dirty="0"/>
          </a:p>
          <a:p>
            <a:pPr marL="2">
              <a:lnSpc>
                <a:spcPts val="2607"/>
              </a:lnSpc>
            </a:pPr>
            <a:r>
              <a:rPr lang="x-none" sz="1800" b="0" i="0" spc="0" baseline="0" dirty="0">
                <a:latin typeface="Trebuchet MS"/>
              </a:rPr>
              <a:t>besuchen Blaulichttage.</a:t>
            </a:r>
            <a:endParaRPr lang="x-none" sz="1800" dirty="0"/>
          </a:p>
        </p:txBody>
      </p:sp>
      <p:sp>
        <p:nvSpPr>
          <p:cNvPr id="17" name="Rectangle 17"/>
          <p:cNvSpPr/>
          <p:nvPr/>
        </p:nvSpPr>
        <p:spPr>
          <a:xfrm>
            <a:off x="527420" y="6354523"/>
            <a:ext cx="206788" cy="276999"/>
          </a:xfrm>
          <a:prstGeom prst="rect">
            <a:avLst/>
          </a:prstGeom>
        </p:spPr>
        <p:txBody>
          <a:bodyPr wrap="none" lIns="0" tIns="0" rIns="0" bIns="0">
            <a:spAutoFit/>
          </a:bodyPr>
          <a:lstStyle/>
          <a:p>
            <a:pPr marL="0"/>
            <a:r>
              <a:rPr lang="x-none" sz="1800" b="0" i="0" spc="0" baseline="0" dirty="0">
                <a:latin typeface="Trebuchet MS"/>
              </a:rPr>
              <a:t>   </a:t>
            </a:r>
            <a:endParaRPr lang="x-none" sz="1800" dirty="0"/>
          </a:p>
        </p:txBody>
      </p:sp>
      <p:sp>
        <p:nvSpPr>
          <p:cNvPr id="18" name="Rectangle 18"/>
          <p:cNvSpPr/>
          <p:nvPr/>
        </p:nvSpPr>
        <p:spPr>
          <a:xfrm>
            <a:off x="1298713" y="1638548"/>
            <a:ext cx="6016071" cy="492122"/>
          </a:xfrm>
          <a:prstGeom prst="rect">
            <a:avLst/>
          </a:prstGeom>
        </p:spPr>
        <p:txBody>
          <a:bodyPr wrap="none" lIns="0" tIns="0" rIns="0" bIns="0">
            <a:spAutoFit/>
          </a:bodyPr>
          <a:lstStyle/>
          <a:p>
            <a:pPr marL="0"/>
            <a:r>
              <a:rPr lang="x-none" sz="3198" b="1" i="0" spc="0" baseline="0" dirty="0">
                <a:solidFill>
                  <a:srgbClr val="003E90"/>
                </a:solidFill>
                <a:latin typeface="Trebuchet MS"/>
              </a:rPr>
              <a:t>Die THW Jugend stellt sich vor:</a:t>
            </a:r>
            <a:endParaRPr lang="x-none" sz="3198"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4839" y="348995"/>
            <a:ext cx="9144000" cy="6858000"/>
          </a:xfrm>
          <a:prstGeom prst="rect">
            <a:avLst/>
          </a:prstGeom>
          <a:noFill/>
          <a:extLst/>
        </p:spPr>
      </p:pic>
      <p:pic>
        <p:nvPicPr>
          <p:cNvPr id="21"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6051" y="1532804"/>
            <a:ext cx="2954958" cy="1923145"/>
          </a:xfrm>
          <a:prstGeom prst="rect">
            <a:avLst/>
          </a:prstGeom>
          <a:noFill/>
          <a:extLst/>
        </p:spPr>
      </p:pic>
      <p:pic>
        <p:nvPicPr>
          <p:cNvPr id="22"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078122" y="1580406"/>
            <a:ext cx="2918384" cy="1875543"/>
          </a:xfrm>
          <a:prstGeom prst="rect">
            <a:avLst/>
          </a:prstGeom>
          <a:noFill/>
          <a:extLst/>
        </p:spPr>
      </p:pic>
      <p:pic>
        <p:nvPicPr>
          <p:cNvPr id="23"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029996" y="1589927"/>
            <a:ext cx="3356404" cy="1846981"/>
          </a:xfrm>
          <a:prstGeom prst="rect">
            <a:avLst/>
          </a:prstGeom>
          <a:noFill/>
          <a:extLst/>
        </p:spPr>
      </p:pic>
      <p:pic>
        <p:nvPicPr>
          <p:cNvPr id="24" name="Picture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33965" y="3474990"/>
            <a:ext cx="2398279" cy="3332183"/>
          </a:xfrm>
          <a:prstGeom prst="rect">
            <a:avLst/>
          </a:prstGeom>
          <a:noFill/>
          <a:extLst/>
        </p:spPr>
      </p:pic>
      <p:pic>
        <p:nvPicPr>
          <p:cNvPr id="25" name="Picture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539365" y="3494031"/>
            <a:ext cx="1758191" cy="3303621"/>
          </a:xfrm>
          <a:prstGeom prst="rect">
            <a:avLst/>
          </a:prstGeom>
          <a:noFill/>
          <a:extLst/>
        </p:spPr>
      </p:pic>
      <p:pic>
        <p:nvPicPr>
          <p:cNvPr id="26" name="Picture 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306483" y="3503551"/>
            <a:ext cx="2613674" cy="1875543"/>
          </a:xfrm>
          <a:prstGeom prst="rect">
            <a:avLst/>
          </a:prstGeom>
          <a:noFill/>
          <a:extLst/>
        </p:spPr>
      </p:pic>
      <p:pic>
        <p:nvPicPr>
          <p:cNvPr id="27" name="Picture 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4316006" y="5379093"/>
            <a:ext cx="2594632" cy="1428079"/>
          </a:xfrm>
          <a:prstGeom prst="rect">
            <a:avLst/>
          </a:prstGeom>
          <a:noFill/>
          <a:extLst/>
        </p:spPr>
      </p:pic>
      <p:pic>
        <p:nvPicPr>
          <p:cNvPr id="28" name="Picture 2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6924949" y="3455949"/>
            <a:ext cx="2413972" cy="3398825"/>
          </a:xfrm>
          <a:prstGeom prst="rect">
            <a:avLst/>
          </a:prstGeom>
          <a:noFill/>
          <a:extLst/>
        </p:spPr>
      </p:pic>
      <p:sp>
        <p:nvSpPr>
          <p:cNvPr id="29" name="Rectangle 29"/>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30" name="Rectangle 30"/>
          <p:cNvSpPr/>
          <p:nvPr/>
        </p:nvSpPr>
        <p:spPr>
          <a:xfrm>
            <a:off x="3144299" y="6872289"/>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1"/>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6273" y="329955"/>
            <a:ext cx="9144000" cy="6858000"/>
          </a:xfrm>
          <a:prstGeom prst="rect">
            <a:avLst/>
          </a:prstGeom>
          <a:noFill/>
          <a:extLst/>
        </p:spPr>
      </p:pic>
      <p:pic>
        <p:nvPicPr>
          <p:cNvPr id="33" name="Picture 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55363" y="1878870"/>
            <a:ext cx="3219700" cy="4534634"/>
          </a:xfrm>
          <a:prstGeom prst="rect">
            <a:avLst/>
          </a:prstGeom>
          <a:noFill/>
          <a:extLst/>
        </p:spPr>
      </p:pic>
      <p:pic>
        <p:nvPicPr>
          <p:cNvPr id="34" name="Picture 3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rot="-355345">
            <a:off x="8228912" y="4773490"/>
            <a:ext cx="624397" cy="116406"/>
          </a:xfrm>
          <a:prstGeom prst="rect">
            <a:avLst/>
          </a:prstGeom>
          <a:noFill/>
          <a:effectDag name="">
            <a:xfrm kx="16415"/>
          </a:effectDag>
          <a:extLst/>
        </p:spPr>
      </p:pic>
      <p:sp>
        <p:nvSpPr>
          <p:cNvPr id="35" name="Rectangle 35"/>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36" name="Rectangle 36"/>
          <p:cNvSpPr/>
          <p:nvPr/>
        </p:nvSpPr>
        <p:spPr>
          <a:xfrm>
            <a:off x="3144298" y="6891332"/>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37" name="Rectangle 37"/>
          <p:cNvSpPr/>
          <p:nvPr/>
        </p:nvSpPr>
        <p:spPr>
          <a:xfrm>
            <a:off x="810196" y="1819029"/>
            <a:ext cx="5027017" cy="492122"/>
          </a:xfrm>
          <a:prstGeom prst="rect">
            <a:avLst/>
          </a:prstGeom>
        </p:spPr>
        <p:txBody>
          <a:bodyPr wrap="none" lIns="0" tIns="0" rIns="0" bIns="0">
            <a:spAutoFit/>
          </a:bodyPr>
          <a:lstStyle/>
          <a:p>
            <a:pPr marL="0"/>
            <a:r>
              <a:rPr lang="x-none" sz="3198" b="1" i="0" spc="0" baseline="0" dirty="0">
                <a:solidFill>
                  <a:srgbClr val="003E90"/>
                </a:solidFill>
                <a:latin typeface="Trebuchet MS"/>
              </a:rPr>
              <a:t>Und wo wollen wir sitzen?</a:t>
            </a:r>
            <a:endParaRPr lang="x-none" sz="3198" dirty="0"/>
          </a:p>
        </p:txBody>
      </p:sp>
      <p:sp>
        <p:nvSpPr>
          <p:cNvPr id="38" name="Rectangle 38"/>
          <p:cNvSpPr/>
          <p:nvPr/>
        </p:nvSpPr>
        <p:spPr>
          <a:xfrm>
            <a:off x="780817" y="2708186"/>
            <a:ext cx="5719066" cy="1299651"/>
          </a:xfrm>
          <a:prstGeom prst="rect">
            <a:avLst/>
          </a:prstGeom>
        </p:spPr>
        <p:txBody>
          <a:bodyPr wrap="none" lIns="0" tIns="0" rIns="0" bIns="0">
            <a:spAutoFit/>
          </a:bodyPr>
          <a:lstStyle/>
          <a:p>
            <a:pPr marL="0"/>
            <a:r>
              <a:rPr lang="x-none" sz="1862" b="0" i="0" spc="96" baseline="0" dirty="0">
                <a:latin typeface="Trebuchet MS"/>
              </a:rPr>
              <a:t>J</a:t>
            </a:r>
            <a:r>
              <a:rPr lang="x-none" sz="1862" b="0" i="0" spc="106" baseline="0" dirty="0">
                <a:latin typeface="Trebuchet MS"/>
              </a:rPr>
              <a:t>a</a:t>
            </a:r>
            <a:r>
              <a:rPr lang="x-none" sz="1862" b="0" i="0" spc="74" baseline="0" dirty="0">
                <a:latin typeface="Trebuchet MS"/>
              </a:rPr>
              <a:t>,</a:t>
            </a:r>
            <a:r>
              <a:rPr lang="x-none" sz="1862" b="0" i="0" spc="61" baseline="0" dirty="0">
                <a:latin typeface="Trebuchet MS"/>
              </a:rPr>
              <a:t> </a:t>
            </a:r>
            <a:r>
              <a:rPr lang="x-none" sz="1862" b="0" i="0" spc="112" baseline="0" dirty="0">
                <a:latin typeface="Trebuchet MS"/>
              </a:rPr>
              <a:t>d</a:t>
            </a:r>
            <a:r>
              <a:rPr lang="x-none" sz="1862" b="0" i="0" spc="106" baseline="0" dirty="0">
                <a:latin typeface="Trebuchet MS"/>
              </a:rPr>
              <a:t>a</a:t>
            </a:r>
            <a:r>
              <a:rPr lang="x-none" sz="1862" b="0" i="0" spc="82" baseline="0" dirty="0">
                <a:latin typeface="Trebuchet MS"/>
              </a:rPr>
              <a:t>s</a:t>
            </a:r>
            <a:r>
              <a:rPr lang="x-none" sz="1862" b="0" i="0" spc="61" baseline="0" dirty="0">
                <a:latin typeface="Trebuchet MS"/>
              </a:rPr>
              <a:t> </a:t>
            </a:r>
            <a:r>
              <a:rPr lang="x-none" sz="1862" b="0" i="0" spc="113" baseline="0" dirty="0">
                <a:latin typeface="Trebuchet MS"/>
              </a:rPr>
              <a:t>P</a:t>
            </a:r>
            <a:r>
              <a:rPr lang="x-none" sz="1862" b="0" i="0" spc="78" baseline="0" dirty="0">
                <a:latin typeface="Trebuchet MS"/>
              </a:rPr>
              <a:t>r</a:t>
            </a:r>
            <a:r>
              <a:rPr lang="x-none" sz="1862" b="0" i="0" spc="108" baseline="0" dirty="0">
                <a:latin typeface="Trebuchet MS"/>
              </a:rPr>
              <a:t>o</a:t>
            </a:r>
            <a:r>
              <a:rPr lang="x-none" sz="1862" b="0" i="0" spc="112" baseline="0" dirty="0">
                <a:latin typeface="Trebuchet MS"/>
              </a:rPr>
              <a:t>b</a:t>
            </a:r>
            <a:r>
              <a:rPr lang="x-none" sz="1862" b="0" i="0" spc="59" baseline="0" dirty="0">
                <a:latin typeface="Trebuchet MS"/>
              </a:rPr>
              <a:t>l</a:t>
            </a:r>
            <a:r>
              <a:rPr lang="x-none" sz="1862" b="0" i="0" spc="110" baseline="0" dirty="0">
                <a:latin typeface="Trebuchet MS"/>
              </a:rPr>
              <a:t>e</a:t>
            </a:r>
            <a:r>
              <a:rPr lang="x-none" sz="1862" b="0" i="0" spc="168" baseline="0" dirty="0">
                <a:latin typeface="Trebuchet MS"/>
              </a:rPr>
              <a:t>m</a:t>
            </a:r>
            <a:r>
              <a:rPr lang="x-none" sz="1862" b="0" i="0" spc="61" baseline="0" dirty="0">
                <a:latin typeface="Trebuchet MS"/>
              </a:rPr>
              <a:t> </a:t>
            </a:r>
            <a:r>
              <a:rPr lang="x-none" sz="1862" b="0" i="0" spc="110" baseline="0" dirty="0">
                <a:latin typeface="Trebuchet MS"/>
              </a:rPr>
              <a:t>h</a:t>
            </a:r>
            <a:r>
              <a:rPr lang="x-none" sz="1862" b="0" i="0" spc="106" baseline="0" dirty="0">
                <a:latin typeface="Trebuchet MS"/>
              </a:rPr>
              <a:t>a</a:t>
            </a:r>
            <a:r>
              <a:rPr lang="x-none" sz="1862" b="0" i="0" spc="112" baseline="0" dirty="0">
                <a:latin typeface="Trebuchet MS"/>
              </a:rPr>
              <a:t>b</a:t>
            </a:r>
            <a:r>
              <a:rPr lang="x-none" sz="1862" b="0" i="0" spc="110" baseline="0" dirty="0">
                <a:latin typeface="Trebuchet MS"/>
              </a:rPr>
              <a:t>en</a:t>
            </a:r>
            <a:r>
              <a:rPr lang="x-none" sz="1862" b="0" i="0" spc="61" baseline="0" dirty="0">
                <a:latin typeface="Trebuchet MS"/>
              </a:rPr>
              <a:t> </a:t>
            </a:r>
            <a:r>
              <a:rPr lang="x-none" sz="1862" b="0" i="0" spc="150" baseline="0" dirty="0">
                <a:latin typeface="Trebuchet MS"/>
              </a:rPr>
              <a:t>w</a:t>
            </a:r>
            <a:r>
              <a:rPr lang="x-none" sz="1862" b="0" i="0" spc="57" baseline="0" dirty="0">
                <a:latin typeface="Trebuchet MS"/>
              </a:rPr>
              <a:t>i</a:t>
            </a:r>
            <a:r>
              <a:rPr lang="x-none" sz="1862" b="0" i="0" spc="78" baseline="0" dirty="0">
                <a:latin typeface="Trebuchet MS"/>
              </a:rPr>
              <a:t>r</a:t>
            </a:r>
            <a:r>
              <a:rPr lang="x-none" sz="1862" b="0" i="0" spc="61" baseline="0" dirty="0">
                <a:latin typeface="Trebuchet MS"/>
              </a:rPr>
              <a:t> </a:t>
            </a:r>
            <a:r>
              <a:rPr lang="x-none" sz="1862" b="0" i="0" spc="57" baseline="0" dirty="0">
                <a:latin typeface="Trebuchet MS"/>
              </a:rPr>
              <a:t>i</a:t>
            </a:r>
            <a:r>
              <a:rPr lang="x-none" sz="1862" b="0" i="0" spc="168" baseline="0" dirty="0">
                <a:latin typeface="Trebuchet MS"/>
              </a:rPr>
              <a:t>mm</a:t>
            </a:r>
            <a:r>
              <a:rPr lang="x-none" sz="1862" b="0" i="0" spc="110" baseline="0" dirty="0">
                <a:latin typeface="Trebuchet MS"/>
              </a:rPr>
              <a:t>e</a:t>
            </a:r>
            <a:r>
              <a:rPr lang="x-none" sz="1862" b="0" i="0" spc="78" baseline="0" dirty="0">
                <a:latin typeface="Trebuchet MS"/>
              </a:rPr>
              <a:t>r</a:t>
            </a:r>
            <a:r>
              <a:rPr lang="x-none" sz="1862" b="0" i="0" spc="74" baseline="0" dirty="0">
                <a:latin typeface="Trebuchet MS"/>
              </a:rPr>
              <a:t>,</a:t>
            </a:r>
            <a:r>
              <a:rPr lang="x-none" sz="1862" b="0" i="0" spc="61" baseline="0" dirty="0">
                <a:latin typeface="Trebuchet MS"/>
              </a:rPr>
              <a:t> </a:t>
            </a:r>
            <a:r>
              <a:rPr lang="x-none" sz="1862" b="0" i="0" spc="150" baseline="0" dirty="0">
                <a:latin typeface="Trebuchet MS"/>
              </a:rPr>
              <a:t>w</a:t>
            </a:r>
            <a:r>
              <a:rPr lang="x-none" sz="1862" b="0" i="0" spc="110" baseline="0" dirty="0">
                <a:latin typeface="Trebuchet MS"/>
              </a:rPr>
              <a:t>enn</a:t>
            </a:r>
            <a:r>
              <a:rPr lang="x-none" sz="1862" b="0" i="0" spc="61" baseline="0" dirty="0">
                <a:latin typeface="Trebuchet MS"/>
              </a:rPr>
              <a:t> </a:t>
            </a:r>
            <a:r>
              <a:rPr lang="x-none" sz="1862" b="0" i="0" spc="150" baseline="0" dirty="0">
                <a:latin typeface="Trebuchet MS"/>
              </a:rPr>
              <a:t>w</a:t>
            </a:r>
            <a:r>
              <a:rPr lang="x-none" sz="1862" b="0" i="0" spc="57" baseline="0" dirty="0">
                <a:latin typeface="Trebuchet MS"/>
              </a:rPr>
              <a:t>i</a:t>
            </a:r>
            <a:r>
              <a:rPr lang="x-none" sz="1862" b="0" i="0" spc="78" baseline="0" dirty="0">
                <a:latin typeface="Trebuchet MS"/>
              </a:rPr>
              <a:t>r</a:t>
            </a:r>
            <a:r>
              <a:rPr lang="x-none" sz="1862" b="0" i="0" spc="61" baseline="0" dirty="0">
                <a:latin typeface="Trebuchet MS"/>
              </a:rPr>
              <a:t> </a:t>
            </a:r>
            <a:r>
              <a:rPr lang="x-none" sz="1862" b="0" i="0" spc="110" baseline="0" dirty="0">
                <a:latin typeface="Trebuchet MS"/>
              </a:rPr>
              <a:t>un</a:t>
            </a:r>
            <a:r>
              <a:rPr lang="x-none" sz="1862" b="0" i="0" spc="74" baseline="0" dirty="0">
                <a:latin typeface="Trebuchet MS"/>
              </a:rPr>
              <a:t>-</a:t>
            </a:r>
            <a:endParaRPr lang="x-none" sz="1862" dirty="0"/>
          </a:p>
          <a:p>
            <a:pPr marL="1">
              <a:lnSpc>
                <a:spcPts val="2534"/>
              </a:lnSpc>
            </a:pPr>
            <a:r>
              <a:rPr lang="x-none" sz="1862" b="0" i="0" spc="80" baseline="0" dirty="0">
                <a:latin typeface="Trebuchet MS"/>
              </a:rPr>
              <a:t>t</a:t>
            </a:r>
            <a:r>
              <a:rPr lang="x-none" sz="1862" b="0" i="0" spc="110" baseline="0" dirty="0">
                <a:latin typeface="Trebuchet MS"/>
              </a:rPr>
              <a:t>e</a:t>
            </a:r>
            <a:r>
              <a:rPr lang="x-none" sz="1862" b="0" i="0" spc="78" baseline="0" dirty="0">
                <a:latin typeface="Trebuchet MS"/>
              </a:rPr>
              <a:t>r</a:t>
            </a:r>
            <a:r>
              <a:rPr lang="x-none" sz="1862" b="0" i="0" spc="150" baseline="0" dirty="0">
                <a:latin typeface="Trebuchet MS"/>
              </a:rPr>
              <a:t>w</a:t>
            </a:r>
            <a:r>
              <a:rPr lang="x-none" sz="1862" b="0" i="0" spc="110" baseline="0" dirty="0">
                <a:latin typeface="Trebuchet MS"/>
              </a:rPr>
              <a:t>e</a:t>
            </a:r>
            <a:r>
              <a:rPr lang="x-none" sz="1862" b="0" i="0" spc="101" baseline="0" dirty="0">
                <a:latin typeface="Trebuchet MS"/>
              </a:rPr>
              <a:t>g</a:t>
            </a:r>
            <a:r>
              <a:rPr lang="x-none" sz="1862" b="0" i="0" spc="82" baseline="0" dirty="0">
                <a:latin typeface="Trebuchet MS"/>
              </a:rPr>
              <a:t>s</a:t>
            </a:r>
            <a:r>
              <a:rPr lang="x-none" sz="1862" b="0" i="0" spc="61" baseline="0" dirty="0">
                <a:latin typeface="Trebuchet MS"/>
              </a:rPr>
              <a:t> </a:t>
            </a:r>
            <a:r>
              <a:rPr lang="x-none" sz="1862" b="0" i="0" spc="82" baseline="0" dirty="0">
                <a:latin typeface="Trebuchet MS"/>
              </a:rPr>
              <a:t>s</a:t>
            </a:r>
            <a:r>
              <a:rPr lang="x-none" sz="1862" b="0" i="0" spc="57" baseline="0" dirty="0">
                <a:latin typeface="Trebuchet MS"/>
              </a:rPr>
              <a:t>i</a:t>
            </a:r>
            <a:r>
              <a:rPr lang="x-none" sz="1862" b="0" i="0" spc="110" baseline="0" dirty="0">
                <a:latin typeface="Trebuchet MS"/>
              </a:rPr>
              <a:t>n</a:t>
            </a:r>
            <a:r>
              <a:rPr lang="x-none" sz="1862" b="0" i="0" spc="112" baseline="0" dirty="0">
                <a:latin typeface="Trebuchet MS"/>
              </a:rPr>
              <a:t>d</a:t>
            </a:r>
            <a:r>
              <a:rPr lang="x-none" sz="1862" b="0" i="0" spc="74" baseline="0" dirty="0">
                <a:latin typeface="Trebuchet MS"/>
              </a:rPr>
              <a:t>!</a:t>
            </a:r>
            <a:r>
              <a:rPr lang="x-none" sz="1862" b="0" i="0" spc="61" baseline="0" dirty="0">
                <a:latin typeface="Trebuchet MS"/>
              </a:rPr>
              <a:t> </a:t>
            </a:r>
            <a:r>
              <a:rPr lang="x-none" sz="1862" b="0" i="0" spc="111" baseline="0" dirty="0">
                <a:latin typeface="Trebuchet MS"/>
              </a:rPr>
              <a:t>Z</a:t>
            </a:r>
            <a:r>
              <a:rPr lang="x-none" sz="1862" b="0" i="0" spc="110" baseline="0" dirty="0">
                <a:latin typeface="Trebuchet MS"/>
              </a:rPr>
              <a:t>e</a:t>
            </a:r>
            <a:r>
              <a:rPr lang="x-none" sz="1862" b="0" i="0" spc="59" baseline="0" dirty="0">
                <a:latin typeface="Trebuchet MS"/>
              </a:rPr>
              <a:t>l</a:t>
            </a:r>
            <a:r>
              <a:rPr lang="x-none" sz="1862" b="0" i="0" spc="80" baseline="0" dirty="0">
                <a:latin typeface="Trebuchet MS"/>
              </a:rPr>
              <a:t>t</a:t>
            </a:r>
            <a:r>
              <a:rPr lang="x-none" sz="1862" b="0" i="0" spc="110" baseline="0" dirty="0">
                <a:latin typeface="Trebuchet MS"/>
              </a:rPr>
              <a:t>e</a:t>
            </a:r>
            <a:r>
              <a:rPr lang="x-none" sz="1862" b="0" i="0" spc="74" baseline="0" dirty="0">
                <a:latin typeface="Trebuchet MS"/>
              </a:rPr>
              <a:t>,</a:t>
            </a:r>
            <a:r>
              <a:rPr lang="x-none" sz="1862" b="0" i="0" spc="61" baseline="0" dirty="0">
                <a:latin typeface="Trebuchet MS"/>
              </a:rPr>
              <a:t> </a:t>
            </a:r>
            <a:r>
              <a:rPr lang="x-none" sz="1862" b="0" i="0" spc="114" baseline="0" dirty="0">
                <a:latin typeface="Trebuchet MS"/>
              </a:rPr>
              <a:t>B</a:t>
            </a:r>
            <a:r>
              <a:rPr lang="x-none" sz="1862" b="0" i="0" spc="110" baseline="0" dirty="0">
                <a:latin typeface="Trebuchet MS"/>
              </a:rPr>
              <a:t>e</a:t>
            </a:r>
            <a:r>
              <a:rPr lang="x-none" sz="1862" b="0" i="0" spc="80" baseline="0" dirty="0">
                <a:latin typeface="Trebuchet MS"/>
              </a:rPr>
              <a:t>tt</a:t>
            </a:r>
            <a:r>
              <a:rPr lang="x-none" sz="1862" b="0" i="0" spc="110" baseline="0" dirty="0">
                <a:latin typeface="Trebuchet MS"/>
              </a:rPr>
              <a:t>en</a:t>
            </a:r>
            <a:r>
              <a:rPr lang="x-none" sz="1862" b="0" i="0" spc="74" baseline="0" dirty="0">
                <a:latin typeface="Trebuchet MS"/>
              </a:rPr>
              <a:t>,</a:t>
            </a:r>
            <a:r>
              <a:rPr lang="x-none" sz="1862" b="0" i="0" spc="61" baseline="0" dirty="0">
                <a:latin typeface="Trebuchet MS"/>
              </a:rPr>
              <a:t> </a:t>
            </a:r>
            <a:r>
              <a:rPr lang="x-none" sz="1862" b="0" i="0" spc="96" baseline="0" dirty="0">
                <a:latin typeface="Trebuchet MS"/>
              </a:rPr>
              <a:t>J</a:t>
            </a:r>
            <a:r>
              <a:rPr lang="x-none" sz="1862" b="0" i="0" spc="110" baseline="0" dirty="0">
                <a:latin typeface="Trebuchet MS"/>
              </a:rPr>
              <a:t>u</a:t>
            </a:r>
            <a:r>
              <a:rPr lang="x-none" sz="1862" b="0" i="0" spc="101" baseline="0" dirty="0">
                <a:latin typeface="Trebuchet MS"/>
              </a:rPr>
              <a:t>g</a:t>
            </a:r>
            <a:r>
              <a:rPr lang="x-none" sz="1862" b="0" i="0" spc="110" baseline="0" dirty="0">
                <a:latin typeface="Trebuchet MS"/>
              </a:rPr>
              <a:t>en</a:t>
            </a:r>
            <a:r>
              <a:rPr lang="x-none" sz="1862" b="0" i="0" spc="112" baseline="0" dirty="0">
                <a:latin typeface="Trebuchet MS"/>
              </a:rPr>
              <a:t>db</a:t>
            </a:r>
            <a:r>
              <a:rPr lang="x-none" sz="1862" b="0" i="0" spc="110" baseline="0" dirty="0">
                <a:latin typeface="Trebuchet MS"/>
              </a:rPr>
              <a:t>e</a:t>
            </a:r>
            <a:r>
              <a:rPr lang="x-none" sz="1862" b="0" i="0" spc="102" baseline="0" dirty="0">
                <a:latin typeface="Trebuchet MS"/>
              </a:rPr>
              <a:t>k</a:t>
            </a:r>
            <a:r>
              <a:rPr lang="x-none" sz="1862" b="0" i="0" spc="59" baseline="0" dirty="0">
                <a:latin typeface="Trebuchet MS"/>
              </a:rPr>
              <a:t>l</a:t>
            </a:r>
            <a:r>
              <a:rPr lang="x-none" sz="1862" b="0" i="0" spc="110" baseline="0" dirty="0">
                <a:latin typeface="Trebuchet MS"/>
              </a:rPr>
              <a:t>e</a:t>
            </a:r>
            <a:r>
              <a:rPr lang="x-none" sz="1862" b="0" i="0" spc="57" baseline="0" dirty="0">
                <a:latin typeface="Trebuchet MS"/>
              </a:rPr>
              <a:t>i</a:t>
            </a:r>
            <a:r>
              <a:rPr lang="x-none" sz="1862" b="0" i="0" spc="112" baseline="0" dirty="0">
                <a:latin typeface="Trebuchet MS"/>
              </a:rPr>
              <a:t>d</a:t>
            </a:r>
            <a:r>
              <a:rPr lang="x-none" sz="1862" b="0" i="0" spc="110" baseline="0" dirty="0">
                <a:latin typeface="Trebuchet MS"/>
              </a:rPr>
              <a:t>un</a:t>
            </a:r>
            <a:r>
              <a:rPr lang="x-none" sz="1862" b="0" i="0" spc="101" baseline="0" dirty="0">
                <a:latin typeface="Trebuchet MS"/>
              </a:rPr>
              <a:t>g</a:t>
            </a:r>
            <a:r>
              <a:rPr lang="x-none" sz="1862" b="0" i="0" spc="74" baseline="0" dirty="0">
                <a:latin typeface="Trebuchet MS"/>
              </a:rPr>
              <a:t>,</a:t>
            </a:r>
            <a:endParaRPr lang="x-none" sz="1862" dirty="0"/>
          </a:p>
          <a:p>
            <a:pPr marL="2">
              <a:lnSpc>
                <a:spcPts val="2697"/>
              </a:lnSpc>
            </a:pPr>
            <a:r>
              <a:rPr lang="x-none" sz="1862" b="0" i="0" spc="116" baseline="0" dirty="0">
                <a:latin typeface="Trebuchet MS"/>
              </a:rPr>
              <a:t>K</a:t>
            </a:r>
            <a:r>
              <a:rPr lang="x-none" sz="1862" b="0" i="0" spc="108" baseline="0" dirty="0">
                <a:latin typeface="Trebuchet MS"/>
              </a:rPr>
              <a:t>o</a:t>
            </a:r>
            <a:r>
              <a:rPr lang="x-none" sz="1862" b="0" i="0" spc="75" baseline="0" dirty="0">
                <a:latin typeface="Trebuchet MS"/>
              </a:rPr>
              <a:t>ff</a:t>
            </a:r>
            <a:r>
              <a:rPr lang="x-none" sz="1862" b="0" i="0" spc="110" baseline="0" dirty="0">
                <a:latin typeface="Trebuchet MS"/>
              </a:rPr>
              <a:t>e</a:t>
            </a:r>
            <a:r>
              <a:rPr lang="x-none" sz="1862" b="0" i="0" spc="78" baseline="0" dirty="0">
                <a:latin typeface="Trebuchet MS"/>
              </a:rPr>
              <a:t>r</a:t>
            </a:r>
            <a:r>
              <a:rPr lang="x-none" sz="1862" b="0" i="0" spc="74" baseline="0" dirty="0">
                <a:latin typeface="Trebuchet MS"/>
              </a:rPr>
              <a:t>,</a:t>
            </a:r>
            <a:r>
              <a:rPr lang="x-none" sz="1862" b="0" i="0" spc="61" baseline="0" dirty="0">
                <a:latin typeface="Trebuchet MS"/>
              </a:rPr>
              <a:t> </a:t>
            </a:r>
            <a:r>
              <a:rPr lang="x-none" sz="1862" b="0" i="0" spc="119" baseline="0" dirty="0">
                <a:latin typeface="Trebuchet MS"/>
              </a:rPr>
              <a:t>V</a:t>
            </a:r>
            <a:r>
              <a:rPr lang="x-none" sz="1862" b="0" i="0" spc="110" baseline="0" dirty="0">
                <a:latin typeface="Trebuchet MS"/>
              </a:rPr>
              <a:t>e</a:t>
            </a:r>
            <a:r>
              <a:rPr lang="x-none" sz="1862" b="0" i="0" spc="78" baseline="0" dirty="0">
                <a:latin typeface="Trebuchet MS"/>
              </a:rPr>
              <a:t>r</a:t>
            </a:r>
            <a:r>
              <a:rPr lang="x-none" sz="1862" b="0" i="0" spc="112" baseline="0" dirty="0">
                <a:latin typeface="Trebuchet MS"/>
              </a:rPr>
              <a:t>p</a:t>
            </a:r>
            <a:r>
              <a:rPr lang="x-none" sz="1862" b="0" i="0" spc="75" baseline="0" dirty="0">
                <a:latin typeface="Trebuchet MS"/>
              </a:rPr>
              <a:t>f</a:t>
            </a:r>
            <a:r>
              <a:rPr lang="x-none" sz="1862" b="0" i="0" spc="59" baseline="0" dirty="0">
                <a:latin typeface="Trebuchet MS"/>
              </a:rPr>
              <a:t>l</a:t>
            </a:r>
            <a:r>
              <a:rPr lang="x-none" sz="1862" b="0" i="0" spc="110" baseline="0" dirty="0">
                <a:latin typeface="Trebuchet MS"/>
              </a:rPr>
              <a:t>e</a:t>
            </a:r>
            <a:r>
              <a:rPr lang="x-none" sz="1862" b="0" i="0" spc="101" baseline="0" dirty="0">
                <a:latin typeface="Trebuchet MS"/>
              </a:rPr>
              <a:t>g</a:t>
            </a:r>
            <a:r>
              <a:rPr lang="x-none" sz="1862" b="0" i="0" spc="110" baseline="0" dirty="0">
                <a:latin typeface="Trebuchet MS"/>
              </a:rPr>
              <a:t>un</a:t>
            </a:r>
            <a:r>
              <a:rPr lang="x-none" sz="1862" b="0" i="0" spc="101" baseline="0" dirty="0">
                <a:latin typeface="Trebuchet MS"/>
              </a:rPr>
              <a:t>g</a:t>
            </a:r>
            <a:r>
              <a:rPr lang="x-none" sz="1862" b="0" i="0" spc="61" baseline="0" dirty="0">
                <a:latin typeface="Trebuchet MS"/>
              </a:rPr>
              <a:t> </a:t>
            </a:r>
            <a:r>
              <a:rPr lang="x-none" sz="1862" b="0" i="0" spc="110" baseline="0" dirty="0">
                <a:latin typeface="Trebuchet MS"/>
              </a:rPr>
              <a:t>un</a:t>
            </a:r>
            <a:r>
              <a:rPr lang="x-none" sz="1862" b="0" i="0" spc="112" baseline="0" dirty="0">
                <a:latin typeface="Trebuchet MS"/>
              </a:rPr>
              <a:t>d</a:t>
            </a:r>
            <a:r>
              <a:rPr lang="x-none" sz="1862" b="0" i="0" spc="61" baseline="0" dirty="0">
                <a:latin typeface="Trebuchet MS"/>
              </a:rPr>
              <a:t> </a:t>
            </a:r>
            <a:r>
              <a:rPr lang="x-none" sz="1862" b="0" i="0" spc="150" baseline="0" dirty="0">
                <a:latin typeface="Trebuchet MS"/>
              </a:rPr>
              <a:t>w</a:t>
            </a:r>
            <a:r>
              <a:rPr lang="x-none" sz="1862" b="0" i="0" spc="57" baseline="0" dirty="0">
                <a:latin typeface="Trebuchet MS"/>
              </a:rPr>
              <a:t>i</a:t>
            </a:r>
            <a:r>
              <a:rPr lang="x-none" sz="1862" b="0" i="0" spc="78" baseline="0" dirty="0">
                <a:latin typeface="Trebuchet MS"/>
              </a:rPr>
              <a:t>r</a:t>
            </a:r>
            <a:r>
              <a:rPr lang="x-none" sz="1862" b="0" i="0" spc="61" baseline="0" dirty="0">
                <a:latin typeface="Trebuchet MS"/>
              </a:rPr>
              <a:t> </a:t>
            </a:r>
            <a:r>
              <a:rPr lang="x-none" sz="1862" b="0" i="0" spc="168" baseline="0" dirty="0">
                <a:latin typeface="Trebuchet MS"/>
              </a:rPr>
              <a:t>m</a:t>
            </a:r>
            <a:r>
              <a:rPr lang="x-none" sz="1862" b="0" i="0" spc="110" baseline="0" dirty="0">
                <a:latin typeface="Trebuchet MS"/>
              </a:rPr>
              <a:t>ü</a:t>
            </a:r>
            <a:r>
              <a:rPr lang="x-none" sz="1862" b="0" i="0" spc="82" baseline="0" dirty="0">
                <a:latin typeface="Trebuchet MS"/>
              </a:rPr>
              <a:t>ss</a:t>
            </a:r>
            <a:r>
              <a:rPr lang="x-none" sz="1862" b="0" i="0" spc="110" baseline="0" dirty="0">
                <a:latin typeface="Trebuchet MS"/>
              </a:rPr>
              <a:t>en</a:t>
            </a:r>
            <a:r>
              <a:rPr lang="x-none" sz="1862" b="0" i="0" spc="61" baseline="0" dirty="0">
                <a:latin typeface="Trebuchet MS"/>
              </a:rPr>
              <a:t> </a:t>
            </a:r>
            <a:r>
              <a:rPr lang="x-none" sz="1862" b="0" i="0" spc="106" baseline="0" dirty="0">
                <a:latin typeface="Trebuchet MS"/>
              </a:rPr>
              <a:t>a</a:t>
            </a:r>
            <a:r>
              <a:rPr lang="x-none" sz="1862" b="0" i="0" spc="110" baseline="0" dirty="0">
                <a:latin typeface="Trebuchet MS"/>
              </a:rPr>
              <a:t>u</a:t>
            </a:r>
            <a:r>
              <a:rPr lang="x-none" sz="1862" b="0" i="0" spc="100" baseline="0" dirty="0">
                <a:latin typeface="Trebuchet MS"/>
              </a:rPr>
              <a:t>c</a:t>
            </a:r>
            <a:r>
              <a:rPr lang="x-none" sz="1862" b="0" i="0" spc="110" baseline="0" dirty="0">
                <a:latin typeface="Trebuchet MS"/>
              </a:rPr>
              <a:t>h</a:t>
            </a:r>
            <a:r>
              <a:rPr lang="x-none" sz="1862" b="0" i="0" spc="61" baseline="0" dirty="0">
                <a:latin typeface="Trebuchet MS"/>
              </a:rPr>
              <a:t> </a:t>
            </a:r>
            <a:r>
              <a:rPr lang="x-none" sz="1862" b="0" i="0" spc="57" baseline="0" dirty="0">
                <a:latin typeface="Trebuchet MS"/>
              </a:rPr>
              <a:t>i</a:t>
            </a:r>
            <a:r>
              <a:rPr lang="x-none" sz="1862" b="0" i="0" spc="110" baseline="0" dirty="0">
                <a:latin typeface="Trebuchet MS"/>
              </a:rPr>
              <a:t>n</a:t>
            </a:r>
            <a:r>
              <a:rPr lang="x-none" sz="1862" b="0" i="0" spc="61" baseline="0" dirty="0">
                <a:latin typeface="Trebuchet MS"/>
              </a:rPr>
              <a:t> </a:t>
            </a:r>
            <a:r>
              <a:rPr lang="x-none" sz="1862" b="0" i="0" spc="112" baseline="0" dirty="0">
                <a:latin typeface="Trebuchet MS"/>
              </a:rPr>
              <a:t>d</a:t>
            </a:r>
            <a:r>
              <a:rPr lang="x-none" sz="1862" b="0" i="0" spc="110" baseline="0" dirty="0">
                <a:latin typeface="Trebuchet MS"/>
              </a:rPr>
              <a:t>en</a:t>
            </a:r>
            <a:endParaRPr lang="x-none" sz="1862" dirty="0"/>
          </a:p>
          <a:p>
            <a:pPr marL="2">
              <a:lnSpc>
                <a:spcPts val="2697"/>
              </a:lnSpc>
            </a:pPr>
            <a:r>
              <a:rPr lang="x-none" sz="1862" b="0" i="0" spc="117" baseline="0" dirty="0">
                <a:latin typeface="Trebuchet MS"/>
              </a:rPr>
              <a:t>T</a:t>
            </a:r>
            <a:r>
              <a:rPr lang="x-none" sz="1862" b="0" i="0" spc="78" baseline="0" dirty="0">
                <a:latin typeface="Trebuchet MS"/>
              </a:rPr>
              <a:t>r</a:t>
            </a:r>
            <a:r>
              <a:rPr lang="x-none" sz="1862" b="0" i="0" spc="106" baseline="0" dirty="0">
                <a:latin typeface="Trebuchet MS"/>
              </a:rPr>
              <a:t>a</a:t>
            </a:r>
            <a:r>
              <a:rPr lang="x-none" sz="1862" b="0" i="0" spc="110" baseline="0" dirty="0">
                <a:latin typeface="Trebuchet MS"/>
              </a:rPr>
              <a:t>n</a:t>
            </a:r>
            <a:r>
              <a:rPr lang="x-none" sz="1862" b="0" i="0" spc="82" baseline="0" dirty="0">
                <a:latin typeface="Trebuchet MS"/>
              </a:rPr>
              <a:t>s</a:t>
            </a:r>
            <a:r>
              <a:rPr lang="x-none" sz="1862" b="0" i="0" spc="112" baseline="0" dirty="0">
                <a:latin typeface="Trebuchet MS"/>
              </a:rPr>
              <a:t>p</a:t>
            </a:r>
            <a:r>
              <a:rPr lang="x-none" sz="1862" b="0" i="0" spc="108" baseline="0" dirty="0">
                <a:latin typeface="Trebuchet MS"/>
              </a:rPr>
              <a:t>o</a:t>
            </a:r>
            <a:r>
              <a:rPr lang="x-none" sz="1862" b="0" i="0" spc="78" baseline="0" dirty="0">
                <a:latin typeface="Trebuchet MS"/>
              </a:rPr>
              <a:t>r</a:t>
            </a:r>
            <a:r>
              <a:rPr lang="x-none" sz="1862" b="0" i="0" spc="80" baseline="0" dirty="0">
                <a:latin typeface="Trebuchet MS"/>
              </a:rPr>
              <a:t>t</a:t>
            </a:r>
            <a:r>
              <a:rPr lang="x-none" sz="1862" b="0" i="0" spc="110" baseline="0" dirty="0">
                <a:latin typeface="Trebuchet MS"/>
              </a:rPr>
              <a:t>e</a:t>
            </a:r>
            <a:r>
              <a:rPr lang="x-none" sz="1862" b="0" i="0" spc="78" baseline="0" dirty="0">
                <a:latin typeface="Trebuchet MS"/>
              </a:rPr>
              <a:t>r</a:t>
            </a:r>
            <a:r>
              <a:rPr lang="x-none" sz="1862" b="0" i="0" spc="61" baseline="0" dirty="0">
                <a:latin typeface="Trebuchet MS"/>
              </a:rPr>
              <a:t> </a:t>
            </a:r>
            <a:r>
              <a:rPr lang="x-none" sz="1862" b="0" i="0" spc="78" baseline="0" dirty="0">
                <a:latin typeface="Trebuchet MS"/>
              </a:rPr>
              <a:t>r</a:t>
            </a:r>
            <a:r>
              <a:rPr lang="x-none" sz="1862" b="0" i="0" spc="110" baseline="0" dirty="0">
                <a:latin typeface="Trebuchet MS"/>
              </a:rPr>
              <a:t>e</a:t>
            </a:r>
            <a:r>
              <a:rPr lang="x-none" sz="1862" b="0" i="0" spc="57" baseline="0" dirty="0">
                <a:latin typeface="Trebuchet MS"/>
              </a:rPr>
              <a:t>i</a:t>
            </a:r>
            <a:r>
              <a:rPr lang="x-none" sz="1862" b="0" i="0" spc="110" baseline="0" dirty="0">
                <a:latin typeface="Trebuchet MS"/>
              </a:rPr>
              <a:t>n</a:t>
            </a:r>
            <a:r>
              <a:rPr lang="x-none" sz="1862" b="0" i="0" spc="74" baseline="0" dirty="0">
                <a:latin typeface="Trebuchet MS"/>
              </a:rPr>
              <a:t>.</a:t>
            </a:r>
            <a:r>
              <a:rPr lang="x-none" sz="1862" b="0" i="0" spc="61" baseline="0" dirty="0">
                <a:latin typeface="Trebuchet MS"/>
              </a:rPr>
              <a:t> </a:t>
            </a:r>
            <a:r>
              <a:rPr lang="x-none" sz="1862" b="0" i="0" spc="124" baseline="0" dirty="0">
                <a:latin typeface="Trebuchet MS"/>
              </a:rPr>
              <a:t>D</a:t>
            </a:r>
            <a:r>
              <a:rPr lang="x-none" sz="1862" b="0" i="0" spc="106" baseline="0" dirty="0">
                <a:latin typeface="Trebuchet MS"/>
              </a:rPr>
              <a:t>a</a:t>
            </a:r>
            <a:r>
              <a:rPr lang="x-none" sz="1862" b="0" i="0" spc="82" baseline="0" dirty="0">
                <a:latin typeface="Trebuchet MS"/>
              </a:rPr>
              <a:t>s</a:t>
            </a:r>
            <a:r>
              <a:rPr lang="x-none" sz="1862" b="0" i="0" spc="61" baseline="0" dirty="0">
                <a:latin typeface="Trebuchet MS"/>
              </a:rPr>
              <a:t> </a:t>
            </a:r>
            <a:r>
              <a:rPr lang="x-none" sz="1862" b="0" i="0" spc="101" baseline="0" dirty="0">
                <a:latin typeface="Trebuchet MS"/>
              </a:rPr>
              <a:t>g</a:t>
            </a:r>
            <a:r>
              <a:rPr lang="x-none" sz="1862" b="0" i="0" spc="110" baseline="0" dirty="0">
                <a:latin typeface="Trebuchet MS"/>
              </a:rPr>
              <a:t>eh</a:t>
            </a:r>
            <a:r>
              <a:rPr lang="x-none" sz="1862" b="0" i="0" spc="80" baseline="0" dirty="0">
                <a:latin typeface="Trebuchet MS"/>
              </a:rPr>
              <a:t>t</a:t>
            </a:r>
            <a:r>
              <a:rPr lang="x-none" sz="1862" b="0" i="0" spc="61" baseline="0" dirty="0">
                <a:latin typeface="Trebuchet MS"/>
              </a:rPr>
              <a:t> </a:t>
            </a:r>
            <a:r>
              <a:rPr lang="x-none" sz="1862" b="0" i="0" spc="110" baseline="0" dirty="0">
                <a:latin typeface="Trebuchet MS"/>
              </a:rPr>
              <a:t>n</a:t>
            </a:r>
            <a:r>
              <a:rPr lang="x-none" sz="1862" b="0" i="0" spc="106" baseline="0" dirty="0">
                <a:latin typeface="Trebuchet MS"/>
              </a:rPr>
              <a:t>a</a:t>
            </a:r>
            <a:r>
              <a:rPr lang="x-none" sz="1862" b="0" i="0" spc="80" baseline="0" dirty="0">
                <a:latin typeface="Trebuchet MS"/>
              </a:rPr>
              <a:t>t</a:t>
            </a:r>
            <a:r>
              <a:rPr lang="x-none" sz="1862" b="0" i="0" spc="110" baseline="0" dirty="0">
                <a:latin typeface="Trebuchet MS"/>
              </a:rPr>
              <a:t>ü</a:t>
            </a:r>
            <a:r>
              <a:rPr lang="x-none" sz="1862" b="0" i="0" spc="78" baseline="0" dirty="0">
                <a:latin typeface="Trebuchet MS"/>
              </a:rPr>
              <a:t>r</a:t>
            </a:r>
            <a:r>
              <a:rPr lang="x-none" sz="1862" b="0" i="0" spc="59" baseline="0" dirty="0">
                <a:latin typeface="Trebuchet MS"/>
              </a:rPr>
              <a:t>l</a:t>
            </a:r>
            <a:r>
              <a:rPr lang="x-none" sz="1862" b="0" i="0" spc="57" baseline="0" dirty="0">
                <a:latin typeface="Trebuchet MS"/>
              </a:rPr>
              <a:t>i</a:t>
            </a:r>
            <a:r>
              <a:rPr lang="x-none" sz="1862" b="0" i="0" spc="100" baseline="0" dirty="0">
                <a:latin typeface="Trebuchet MS"/>
              </a:rPr>
              <a:t>c</a:t>
            </a:r>
            <a:r>
              <a:rPr lang="x-none" sz="1862" b="0" i="0" spc="110" baseline="0" dirty="0">
                <a:latin typeface="Trebuchet MS"/>
              </a:rPr>
              <a:t>h</a:t>
            </a:r>
            <a:r>
              <a:rPr lang="x-none" sz="1862" b="0" i="0" spc="61" baseline="0" dirty="0">
                <a:latin typeface="Trebuchet MS"/>
              </a:rPr>
              <a:t> </a:t>
            </a:r>
            <a:r>
              <a:rPr lang="x-none" sz="1862" b="0" i="0" spc="110" baseline="0" dirty="0">
                <a:latin typeface="Trebuchet MS"/>
              </a:rPr>
              <a:t>n</a:t>
            </a:r>
            <a:r>
              <a:rPr lang="x-none" sz="1862" b="0" i="0" spc="57" baseline="0" dirty="0">
                <a:latin typeface="Trebuchet MS"/>
              </a:rPr>
              <a:t>i</a:t>
            </a:r>
            <a:r>
              <a:rPr lang="x-none" sz="1862" b="0" i="0" spc="100" baseline="0" dirty="0">
                <a:latin typeface="Trebuchet MS"/>
              </a:rPr>
              <a:t>c</a:t>
            </a:r>
            <a:r>
              <a:rPr lang="x-none" sz="1862" b="0" i="0" spc="110" baseline="0" dirty="0">
                <a:latin typeface="Trebuchet MS"/>
              </a:rPr>
              <a:t>h</a:t>
            </a:r>
            <a:r>
              <a:rPr lang="x-none" sz="1862" b="0" i="0" spc="80" baseline="0" dirty="0">
                <a:latin typeface="Trebuchet MS"/>
              </a:rPr>
              <a:t>t</a:t>
            </a:r>
            <a:r>
              <a:rPr lang="x-none" sz="1862" b="0" i="0" spc="74" baseline="0" dirty="0">
                <a:latin typeface="Trebuchet MS"/>
              </a:rPr>
              <a:t>.</a:t>
            </a:r>
            <a:r>
              <a:rPr lang="x-none" sz="1862" b="0" i="0" spc="61" baseline="0" dirty="0">
                <a:latin typeface="Trebuchet MS"/>
              </a:rPr>
              <a:t> </a:t>
            </a:r>
            <a:r>
              <a:rPr lang="x-none" sz="1862" b="0" i="0" spc="97" baseline="0" dirty="0">
                <a:latin typeface="Trebuchet MS"/>
              </a:rPr>
              <a:t>S</a:t>
            </a:r>
            <a:r>
              <a:rPr lang="x-none" sz="1862" b="0" i="0" spc="108" baseline="0" dirty="0">
                <a:latin typeface="Trebuchet MS"/>
              </a:rPr>
              <a:t>o</a:t>
            </a:r>
            <a:endParaRPr lang="x-none" sz="1862" dirty="0"/>
          </a:p>
        </p:txBody>
      </p:sp>
      <p:sp>
        <p:nvSpPr>
          <p:cNvPr id="39" name="Rectangle 39"/>
          <p:cNvSpPr/>
          <p:nvPr/>
        </p:nvSpPr>
        <p:spPr>
          <a:xfrm>
            <a:off x="780823" y="4057922"/>
            <a:ext cx="5841856" cy="1838260"/>
          </a:xfrm>
          <a:prstGeom prst="rect">
            <a:avLst/>
          </a:prstGeom>
        </p:spPr>
        <p:txBody>
          <a:bodyPr wrap="none" lIns="0" tIns="0" rIns="0" bIns="0">
            <a:spAutoFit/>
          </a:bodyPr>
          <a:lstStyle/>
          <a:p>
            <a:pPr marL="0"/>
            <a:r>
              <a:rPr lang="x-none" sz="1862" b="0" i="0" spc="168" baseline="0">
                <a:latin typeface="Trebuchet MS"/>
              </a:rPr>
              <a:t>m</a:t>
            </a:r>
            <a:r>
              <a:rPr lang="x-none" sz="1862" b="0" i="0" spc="110" baseline="0">
                <a:latin typeface="Trebuchet MS"/>
              </a:rPr>
              <a:t>ü</a:t>
            </a:r>
            <a:r>
              <a:rPr lang="x-none" sz="1862" b="0" i="0" spc="82" baseline="0">
                <a:latin typeface="Trebuchet MS"/>
              </a:rPr>
              <a:t>ss</a:t>
            </a:r>
            <a:r>
              <a:rPr lang="x-none" sz="1862" b="0" i="0" spc="110" baseline="0">
                <a:latin typeface="Trebuchet MS"/>
              </a:rPr>
              <a:t>en</a:t>
            </a:r>
            <a:r>
              <a:rPr lang="x-none" sz="1862" b="0" i="0" spc="61" baseline="0">
                <a:latin typeface="Trebuchet MS"/>
              </a:rPr>
              <a:t> </a:t>
            </a:r>
            <a:r>
              <a:rPr lang="x-none" sz="1862" b="0" i="0" spc="150" baseline="0" smtClean="0">
                <a:latin typeface="Trebuchet MS"/>
              </a:rPr>
              <a:t>w</a:t>
            </a:r>
            <a:r>
              <a:rPr lang="x-none" sz="1862" b="0" i="0" spc="57" baseline="0" smtClean="0">
                <a:latin typeface="Trebuchet MS"/>
              </a:rPr>
              <a:t>i</a:t>
            </a:r>
            <a:r>
              <a:rPr lang="x-none" sz="1862" b="0" i="0" spc="78" baseline="0" smtClean="0">
                <a:latin typeface="Trebuchet MS"/>
              </a:rPr>
              <a:t>r</a:t>
            </a:r>
            <a:r>
              <a:rPr lang="de-DE" sz="1862" b="0" i="0" spc="78" baseline="0" dirty="0" smtClean="0">
                <a:latin typeface="Trebuchet MS"/>
              </a:rPr>
              <a:t> </a:t>
            </a:r>
            <a:r>
              <a:rPr lang="x-none" sz="1862" b="0" i="0" spc="168" baseline="0" smtClean="0">
                <a:latin typeface="Trebuchet MS"/>
              </a:rPr>
              <a:t>m</a:t>
            </a:r>
            <a:r>
              <a:rPr lang="x-none" sz="1862" b="0" i="0" spc="110" baseline="0" smtClean="0">
                <a:latin typeface="Trebuchet MS"/>
              </a:rPr>
              <a:t>eh</a:t>
            </a:r>
            <a:r>
              <a:rPr lang="x-none" sz="1862" b="0" i="0" spc="78" baseline="0" smtClean="0">
                <a:latin typeface="Trebuchet MS"/>
              </a:rPr>
              <a:t>r</a:t>
            </a:r>
            <a:r>
              <a:rPr lang="x-none" sz="1862" b="0" i="0" spc="168" baseline="0" smtClean="0">
                <a:latin typeface="Trebuchet MS"/>
              </a:rPr>
              <a:t>m</a:t>
            </a:r>
            <a:r>
              <a:rPr lang="x-none" sz="1862" b="0" i="0" spc="106" baseline="0" smtClean="0">
                <a:latin typeface="Trebuchet MS"/>
              </a:rPr>
              <a:t>a</a:t>
            </a:r>
            <a:r>
              <a:rPr lang="x-none" sz="1862" b="0" i="0" spc="59" baseline="0" smtClean="0">
                <a:latin typeface="Trebuchet MS"/>
              </a:rPr>
              <a:t>l</a:t>
            </a:r>
            <a:r>
              <a:rPr lang="x-none" sz="1862" b="0" i="0" spc="82" baseline="0" smtClean="0">
                <a:latin typeface="Trebuchet MS"/>
              </a:rPr>
              <a:t>s</a:t>
            </a:r>
            <a:r>
              <a:rPr lang="x-none" sz="1862" b="0" i="0" spc="61" baseline="0" smtClean="0">
                <a:latin typeface="Trebuchet MS"/>
              </a:rPr>
              <a:t> </a:t>
            </a:r>
            <a:r>
              <a:rPr lang="x-none" sz="1862" b="0" i="0" spc="75" baseline="0" dirty="0">
                <a:latin typeface="Trebuchet MS"/>
              </a:rPr>
              <a:t>f</a:t>
            </a:r>
            <a:r>
              <a:rPr lang="x-none" sz="1862" b="0" i="0" spc="106" baseline="0" dirty="0">
                <a:latin typeface="Trebuchet MS"/>
              </a:rPr>
              <a:t>a</a:t>
            </a:r>
            <a:r>
              <a:rPr lang="x-none" sz="1862" b="0" i="0" spc="110" baseline="0" dirty="0">
                <a:latin typeface="Trebuchet MS"/>
              </a:rPr>
              <a:t>h</a:t>
            </a:r>
            <a:r>
              <a:rPr lang="x-none" sz="1862" b="0" i="0" spc="78" baseline="0" dirty="0">
                <a:latin typeface="Trebuchet MS"/>
              </a:rPr>
              <a:t>r</a:t>
            </a:r>
            <a:r>
              <a:rPr lang="x-none" sz="1862" b="0" i="0" spc="110" baseline="0" dirty="0">
                <a:latin typeface="Trebuchet MS"/>
              </a:rPr>
              <a:t>en</a:t>
            </a:r>
            <a:r>
              <a:rPr lang="x-none" sz="1862" b="0" i="0" spc="61" baseline="0" dirty="0">
                <a:latin typeface="Trebuchet MS"/>
              </a:rPr>
              <a:t> </a:t>
            </a:r>
            <a:r>
              <a:rPr lang="x-none" sz="1862" b="0" i="0" spc="110" baseline="0" dirty="0">
                <a:latin typeface="Trebuchet MS"/>
              </a:rPr>
              <a:t>u</a:t>
            </a:r>
            <a:r>
              <a:rPr lang="x-none" sz="1862" b="0" i="0" spc="168" baseline="0" dirty="0">
                <a:latin typeface="Trebuchet MS"/>
              </a:rPr>
              <a:t>m</a:t>
            </a:r>
            <a:r>
              <a:rPr lang="x-none" sz="1862" b="0" i="0" spc="61" baseline="0" dirty="0">
                <a:latin typeface="Trebuchet MS"/>
              </a:rPr>
              <a:t> </a:t>
            </a:r>
            <a:r>
              <a:rPr lang="x-none" sz="1862" b="0" i="0" spc="106" baseline="0" dirty="0">
                <a:latin typeface="Trebuchet MS"/>
              </a:rPr>
              <a:t>a</a:t>
            </a:r>
            <a:r>
              <a:rPr lang="x-none" sz="1862" b="0" i="0" spc="59" baseline="0" dirty="0">
                <a:latin typeface="Trebuchet MS"/>
              </a:rPr>
              <a:t>ll</a:t>
            </a:r>
            <a:r>
              <a:rPr lang="x-none" sz="1862" b="0" i="0" spc="110" baseline="0" dirty="0">
                <a:latin typeface="Trebuchet MS"/>
              </a:rPr>
              <a:t>e</a:t>
            </a:r>
            <a:r>
              <a:rPr lang="x-none" sz="1862" b="0" i="0" spc="82" baseline="0" dirty="0">
                <a:latin typeface="Trebuchet MS"/>
              </a:rPr>
              <a:t>s</a:t>
            </a:r>
            <a:r>
              <a:rPr lang="x-none" sz="1862" b="0" i="0" spc="61" baseline="0" dirty="0">
                <a:latin typeface="Trebuchet MS"/>
              </a:rPr>
              <a:t> </a:t>
            </a:r>
            <a:r>
              <a:rPr lang="x-none" sz="1862" b="0" i="0" spc="119" baseline="0" dirty="0">
                <a:latin typeface="Trebuchet MS"/>
              </a:rPr>
              <a:t>V</a:t>
            </a:r>
            <a:r>
              <a:rPr lang="x-none" sz="1862" b="0" i="0" spc="108" baseline="0" dirty="0">
                <a:latin typeface="Trebuchet MS"/>
              </a:rPr>
              <a:t>o</a:t>
            </a:r>
            <a:r>
              <a:rPr lang="x-none" sz="1862" b="0" i="0" spc="78" baseline="0" dirty="0">
                <a:latin typeface="Trebuchet MS"/>
              </a:rPr>
              <a:t>r</a:t>
            </a:r>
            <a:r>
              <a:rPr lang="x-none" sz="1862" b="0" i="0" spc="108" baseline="0" dirty="0">
                <a:latin typeface="Trebuchet MS"/>
              </a:rPr>
              <a:t>o</a:t>
            </a:r>
            <a:r>
              <a:rPr lang="x-none" sz="1862" b="0" i="0" spc="78" baseline="0" dirty="0">
                <a:latin typeface="Trebuchet MS"/>
              </a:rPr>
              <a:t>r</a:t>
            </a:r>
            <a:r>
              <a:rPr lang="x-none" sz="1862" b="0" i="0" spc="80" baseline="0" dirty="0">
                <a:latin typeface="Trebuchet MS"/>
              </a:rPr>
              <a:t>t</a:t>
            </a:r>
            <a:r>
              <a:rPr lang="x-none" sz="1862" b="0" i="0" spc="61" baseline="0" dirty="0">
                <a:latin typeface="Trebuchet MS"/>
              </a:rPr>
              <a:t> </a:t>
            </a:r>
            <a:r>
              <a:rPr lang="x-none" sz="1862" b="0" i="0" spc="96" baseline="0" dirty="0">
                <a:latin typeface="Trebuchet MS"/>
              </a:rPr>
              <a:t>z</a:t>
            </a:r>
            <a:r>
              <a:rPr lang="x-none" sz="1862" b="0" i="0" spc="110" baseline="0" dirty="0">
                <a:latin typeface="Trebuchet MS"/>
              </a:rPr>
              <a:t>u</a:t>
            </a:r>
            <a:endParaRPr lang="x-none" sz="1862" dirty="0"/>
          </a:p>
          <a:p>
            <a:pPr marL="0">
              <a:lnSpc>
                <a:spcPts val="3178"/>
              </a:lnSpc>
            </a:pPr>
            <a:r>
              <a:rPr lang="x-none" sz="1862" b="0" i="0" spc="110" baseline="0" dirty="0">
                <a:latin typeface="Trebuchet MS"/>
              </a:rPr>
              <a:t>h</a:t>
            </a:r>
            <a:r>
              <a:rPr lang="x-none" sz="1862" b="0" i="0" spc="106" baseline="0" dirty="0">
                <a:latin typeface="Trebuchet MS"/>
              </a:rPr>
              <a:t>a</a:t>
            </a:r>
            <a:r>
              <a:rPr lang="x-none" sz="1862" b="0" i="0" spc="112" baseline="0" dirty="0">
                <a:latin typeface="Trebuchet MS"/>
              </a:rPr>
              <a:t>b</a:t>
            </a:r>
            <a:r>
              <a:rPr lang="x-none" sz="1862" b="0" i="0" spc="110" baseline="0" dirty="0">
                <a:latin typeface="Trebuchet MS"/>
              </a:rPr>
              <a:t>en</a:t>
            </a:r>
            <a:r>
              <a:rPr lang="x-none" sz="1862" b="0" i="0" spc="74" baseline="0" dirty="0">
                <a:latin typeface="Trebuchet MS"/>
              </a:rPr>
              <a:t>.</a:t>
            </a:r>
            <a:r>
              <a:rPr lang="x-none" sz="2276" b="1" i="0" spc="166" baseline="0" dirty="0">
                <a:latin typeface="Trebuchet MS"/>
              </a:rPr>
              <a:t>G</a:t>
            </a:r>
            <a:r>
              <a:rPr lang="x-none" sz="2276" b="1" i="0" spc="105" baseline="0" dirty="0">
                <a:latin typeface="Trebuchet MS"/>
              </a:rPr>
              <a:t>r</a:t>
            </a:r>
            <a:r>
              <a:rPr lang="x-none" sz="2276" b="1" i="0" spc="146" baseline="0" dirty="0">
                <a:latin typeface="Trebuchet MS"/>
              </a:rPr>
              <a:t>ü</a:t>
            </a:r>
            <a:r>
              <a:rPr lang="x-none" sz="2276" b="1" i="0" spc="144" baseline="0" dirty="0">
                <a:latin typeface="Trebuchet MS"/>
              </a:rPr>
              <a:t>b</a:t>
            </a:r>
            <a:r>
              <a:rPr lang="x-none" sz="2276" b="1" i="0" spc="142" baseline="0" dirty="0">
                <a:latin typeface="Trebuchet MS"/>
              </a:rPr>
              <a:t>e</a:t>
            </a:r>
            <a:r>
              <a:rPr lang="x-none" sz="2276" b="1" i="0" spc="73" baseline="0" dirty="0">
                <a:latin typeface="Trebuchet MS"/>
              </a:rPr>
              <a:t>l</a:t>
            </a:r>
            <a:r>
              <a:rPr lang="x-none" sz="2276" b="1" i="0" spc="90" baseline="0" dirty="0">
                <a:latin typeface="Trebuchet MS"/>
              </a:rPr>
              <a:t>,</a:t>
            </a:r>
            <a:r>
              <a:rPr lang="x-none" sz="2276" b="1" i="0" spc="74" baseline="0" dirty="0">
                <a:latin typeface="Trebuchet MS"/>
              </a:rPr>
              <a:t> </a:t>
            </a:r>
            <a:r>
              <a:rPr lang="x-none" sz="2276" b="1" i="0" spc="166" baseline="0" dirty="0">
                <a:latin typeface="Trebuchet MS"/>
              </a:rPr>
              <a:t>G</a:t>
            </a:r>
            <a:r>
              <a:rPr lang="x-none" sz="2276" b="1" i="0" spc="105" baseline="0" dirty="0">
                <a:latin typeface="Trebuchet MS"/>
              </a:rPr>
              <a:t>r</a:t>
            </a:r>
            <a:r>
              <a:rPr lang="x-none" sz="2276" b="1" i="0" spc="146" baseline="0" dirty="0">
                <a:latin typeface="Trebuchet MS"/>
              </a:rPr>
              <a:t>ü</a:t>
            </a:r>
            <a:r>
              <a:rPr lang="x-none" sz="2276" b="1" i="0" spc="144" baseline="0" dirty="0">
                <a:latin typeface="Trebuchet MS"/>
              </a:rPr>
              <a:t>b</a:t>
            </a:r>
            <a:r>
              <a:rPr lang="x-none" sz="2276" b="1" i="0" spc="142" baseline="0" dirty="0">
                <a:latin typeface="Trebuchet MS"/>
              </a:rPr>
              <a:t>e</a:t>
            </a:r>
            <a:r>
              <a:rPr lang="x-none" sz="2276" b="1" i="0" spc="73" baseline="0" dirty="0">
                <a:latin typeface="Trebuchet MS"/>
              </a:rPr>
              <a:t>l</a:t>
            </a:r>
            <a:r>
              <a:rPr lang="x-none" sz="2276" b="1" i="0" spc="74" baseline="0" dirty="0">
                <a:latin typeface="Trebuchet MS"/>
              </a:rPr>
              <a:t> </a:t>
            </a:r>
            <a:r>
              <a:rPr lang="x-none" sz="2276" b="1" i="0" spc="146" baseline="0" dirty="0">
                <a:latin typeface="Trebuchet MS"/>
              </a:rPr>
              <a:t>un</a:t>
            </a:r>
            <a:r>
              <a:rPr lang="x-none" sz="2276" b="1" i="0" spc="143" baseline="0" dirty="0">
                <a:latin typeface="Trebuchet MS"/>
              </a:rPr>
              <a:t>d</a:t>
            </a:r>
            <a:r>
              <a:rPr lang="x-none" sz="2276" b="1" i="0" spc="74" baseline="0" dirty="0">
                <a:latin typeface="Trebuchet MS"/>
              </a:rPr>
              <a:t> </a:t>
            </a:r>
            <a:r>
              <a:rPr lang="x-none" sz="2276" b="1" i="0" spc="73" baseline="0" dirty="0">
                <a:latin typeface="Trebuchet MS"/>
              </a:rPr>
              <a:t>l</a:t>
            </a:r>
            <a:r>
              <a:rPr lang="x-none" sz="2276" b="1" i="0" spc="132" baseline="0" dirty="0">
                <a:latin typeface="Trebuchet MS"/>
              </a:rPr>
              <a:t>a</a:t>
            </a:r>
            <a:r>
              <a:rPr lang="x-none" sz="2276" b="1" i="0" spc="146" baseline="0" dirty="0">
                <a:latin typeface="Trebuchet MS"/>
              </a:rPr>
              <a:t>n</a:t>
            </a:r>
            <a:r>
              <a:rPr lang="x-none" sz="2276" b="1" i="0" spc="124" baseline="0" dirty="0">
                <a:latin typeface="Trebuchet MS"/>
              </a:rPr>
              <a:t>g</a:t>
            </a:r>
            <a:r>
              <a:rPr lang="x-none" sz="2276" b="1" i="0" spc="142" baseline="0" dirty="0">
                <a:latin typeface="Trebuchet MS"/>
              </a:rPr>
              <a:t>e</a:t>
            </a:r>
            <a:r>
              <a:rPr lang="x-none" sz="2276" b="1" i="0" spc="74" baseline="0" dirty="0">
                <a:latin typeface="Trebuchet MS"/>
              </a:rPr>
              <a:t> </a:t>
            </a:r>
            <a:r>
              <a:rPr lang="x-none" sz="2276" b="1" i="0" spc="138" baseline="0" dirty="0">
                <a:latin typeface="Trebuchet MS"/>
              </a:rPr>
              <a:t>Z</a:t>
            </a:r>
            <a:r>
              <a:rPr lang="x-none" sz="2276" b="1" i="0" spc="142" baseline="0" dirty="0">
                <a:latin typeface="Trebuchet MS"/>
              </a:rPr>
              <a:t>e</a:t>
            </a:r>
            <a:r>
              <a:rPr lang="x-none" sz="2276" b="1" i="0" spc="73" baseline="0" dirty="0">
                <a:latin typeface="Trebuchet MS"/>
              </a:rPr>
              <a:t>i</a:t>
            </a:r>
            <a:r>
              <a:rPr lang="x-none" sz="2276" b="1" i="0" spc="98" baseline="0" dirty="0">
                <a:latin typeface="Trebuchet MS"/>
              </a:rPr>
              <a:t>t</a:t>
            </a:r>
            <a:endParaRPr lang="x-none" sz="2276" dirty="0"/>
          </a:p>
          <a:p>
            <a:pPr marL="0">
              <a:lnSpc>
                <a:spcPts val="3340"/>
              </a:lnSpc>
            </a:pPr>
            <a:r>
              <a:rPr lang="x-none" sz="2276" b="1" i="0" spc="106" baseline="0" dirty="0">
                <a:latin typeface="Trebuchet MS"/>
              </a:rPr>
              <a:t>s</a:t>
            </a:r>
            <a:r>
              <a:rPr lang="x-none" sz="2276" b="1" i="0" spc="144" baseline="0" dirty="0">
                <a:latin typeface="Trebuchet MS"/>
              </a:rPr>
              <a:t>p</a:t>
            </a:r>
            <a:r>
              <a:rPr lang="x-none" sz="2276" b="1" i="0" spc="132" baseline="0" dirty="0">
                <a:latin typeface="Trebuchet MS"/>
              </a:rPr>
              <a:t>ä</a:t>
            </a:r>
            <a:r>
              <a:rPr lang="x-none" sz="2276" b="1" i="0" spc="98" baseline="0" dirty="0">
                <a:latin typeface="Trebuchet MS"/>
              </a:rPr>
              <a:t>t</a:t>
            </a:r>
            <a:r>
              <a:rPr lang="x-none" sz="2276" b="1" i="0" spc="142" baseline="0" dirty="0">
                <a:latin typeface="Trebuchet MS"/>
              </a:rPr>
              <a:t>e</a:t>
            </a:r>
            <a:r>
              <a:rPr lang="x-none" sz="2276" b="1" i="0" spc="105" baseline="0" dirty="0">
                <a:latin typeface="Trebuchet MS"/>
              </a:rPr>
              <a:t>r</a:t>
            </a:r>
            <a:r>
              <a:rPr lang="x-none" sz="2276" b="1" i="0" spc="90" baseline="0" dirty="0">
                <a:latin typeface="Trebuchet MS"/>
              </a:rPr>
              <a:t>....,</a:t>
            </a:r>
            <a:r>
              <a:rPr lang="x-none" sz="2276" b="1" i="0" spc="91" baseline="0">
                <a:latin typeface="Trebuchet MS"/>
              </a:rPr>
              <a:t>f</a:t>
            </a:r>
            <a:r>
              <a:rPr lang="x-none" sz="2276" b="1" i="0" spc="73" baseline="0">
                <a:latin typeface="Trebuchet MS"/>
              </a:rPr>
              <a:t>i</a:t>
            </a:r>
            <a:r>
              <a:rPr lang="x-none" sz="2276" b="1" i="0" spc="146" baseline="0">
                <a:latin typeface="Trebuchet MS"/>
              </a:rPr>
              <a:t>n</a:t>
            </a:r>
            <a:r>
              <a:rPr lang="x-none" sz="2276" b="1" i="0" spc="132" baseline="0">
                <a:latin typeface="Trebuchet MS"/>
              </a:rPr>
              <a:t>a</a:t>
            </a:r>
            <a:r>
              <a:rPr lang="x-none" sz="2276" b="1" i="0" spc="146" baseline="0">
                <a:latin typeface="Trebuchet MS"/>
              </a:rPr>
              <a:t>n</a:t>
            </a:r>
            <a:r>
              <a:rPr lang="x-none" sz="2276" b="1" i="0" spc="130" baseline="0">
                <a:latin typeface="Trebuchet MS"/>
              </a:rPr>
              <a:t>z</a:t>
            </a:r>
            <a:r>
              <a:rPr lang="x-none" sz="2276" b="1" i="0" spc="73" baseline="0">
                <a:latin typeface="Trebuchet MS"/>
              </a:rPr>
              <a:t>i</a:t>
            </a:r>
            <a:r>
              <a:rPr lang="x-none" sz="2276" b="1" i="0" spc="142" baseline="0">
                <a:latin typeface="Trebuchet MS"/>
              </a:rPr>
              <a:t>e</a:t>
            </a:r>
            <a:r>
              <a:rPr lang="x-none" sz="2276" b="1" i="0" spc="105" baseline="0">
                <a:latin typeface="Trebuchet MS"/>
              </a:rPr>
              <a:t>r</a:t>
            </a:r>
            <a:r>
              <a:rPr lang="x-none" sz="2276" b="1" i="0" spc="98" baseline="0">
                <a:latin typeface="Trebuchet MS"/>
              </a:rPr>
              <a:t>t</a:t>
            </a:r>
            <a:r>
              <a:rPr lang="x-none" sz="2276" b="1" i="0" spc="74" baseline="0">
                <a:latin typeface="Trebuchet MS"/>
              </a:rPr>
              <a:t> </a:t>
            </a:r>
            <a:r>
              <a:rPr lang="x-none" sz="2276" b="1" i="0" spc="143" baseline="0" smtClean="0">
                <a:latin typeface="Trebuchet MS"/>
              </a:rPr>
              <a:t>d</a:t>
            </a:r>
            <a:r>
              <a:rPr lang="x-none" sz="2276" b="1" i="0" spc="73" baseline="0" smtClean="0">
                <a:latin typeface="Trebuchet MS"/>
              </a:rPr>
              <a:t>i</a:t>
            </a:r>
            <a:r>
              <a:rPr lang="x-none" sz="2276" b="1" i="0" spc="142" baseline="0" smtClean="0">
                <a:latin typeface="Trebuchet MS"/>
              </a:rPr>
              <a:t>e</a:t>
            </a:r>
            <a:endParaRPr lang="x-none" sz="2276" dirty="0"/>
          </a:p>
          <a:p>
            <a:pPr marL="0">
              <a:lnSpc>
                <a:spcPts val="2840"/>
              </a:lnSpc>
            </a:pPr>
            <a:r>
              <a:rPr lang="x-none" sz="2276" b="1" i="0" spc="169" baseline="0" dirty="0">
                <a:solidFill>
                  <a:srgbClr val="00008B"/>
                </a:solidFill>
                <a:latin typeface="Trebuchet MS"/>
              </a:rPr>
              <a:t>H</a:t>
            </a:r>
            <a:r>
              <a:rPr lang="x-none" sz="2276" b="1" i="0" spc="142" baseline="0" dirty="0">
                <a:solidFill>
                  <a:srgbClr val="00008B"/>
                </a:solidFill>
                <a:latin typeface="Trebuchet MS"/>
              </a:rPr>
              <a:t>e</a:t>
            </a:r>
            <a:r>
              <a:rPr lang="x-none" sz="2276" b="1" i="0" spc="73" baseline="0" dirty="0">
                <a:solidFill>
                  <a:srgbClr val="00008B"/>
                </a:solidFill>
                <a:latin typeface="Trebuchet MS"/>
              </a:rPr>
              <a:t>l</a:t>
            </a:r>
            <a:r>
              <a:rPr lang="x-none" sz="2276" b="1" i="0" spc="91" baseline="0" dirty="0">
                <a:solidFill>
                  <a:srgbClr val="00008B"/>
                </a:solidFill>
                <a:latin typeface="Trebuchet MS"/>
              </a:rPr>
              <a:t>f</a:t>
            </a:r>
            <a:r>
              <a:rPr lang="x-none" sz="2276" b="1" i="0" spc="142" baseline="0" dirty="0">
                <a:solidFill>
                  <a:srgbClr val="00008B"/>
                </a:solidFill>
                <a:latin typeface="Trebuchet MS"/>
              </a:rPr>
              <a:t>e</a:t>
            </a:r>
            <a:r>
              <a:rPr lang="x-none" sz="2276" b="1" i="0" spc="105" baseline="0" dirty="0">
                <a:solidFill>
                  <a:srgbClr val="00008B"/>
                </a:solidFill>
                <a:latin typeface="Trebuchet MS"/>
              </a:rPr>
              <a:t>r</a:t>
            </a:r>
            <a:r>
              <a:rPr lang="x-none" sz="2276" b="1" i="0" spc="130" baseline="0" dirty="0">
                <a:solidFill>
                  <a:srgbClr val="00008B"/>
                </a:solidFill>
                <a:latin typeface="Trebuchet MS"/>
              </a:rPr>
              <a:t>v</a:t>
            </a:r>
            <a:r>
              <a:rPr lang="x-none" sz="2276" b="1" i="0" spc="142" baseline="0" dirty="0">
                <a:solidFill>
                  <a:srgbClr val="00008B"/>
                </a:solidFill>
                <a:latin typeface="Trebuchet MS"/>
              </a:rPr>
              <a:t>e</a:t>
            </a:r>
            <a:r>
              <a:rPr lang="x-none" sz="2276" b="1" i="0" spc="105" baseline="0" dirty="0">
                <a:solidFill>
                  <a:srgbClr val="00008B"/>
                </a:solidFill>
                <a:latin typeface="Trebuchet MS"/>
              </a:rPr>
              <a:t>r</a:t>
            </a:r>
            <a:r>
              <a:rPr lang="x-none" sz="2276" b="1" i="0" spc="142" baseline="0" dirty="0">
                <a:solidFill>
                  <a:srgbClr val="00008B"/>
                </a:solidFill>
                <a:latin typeface="Trebuchet MS"/>
              </a:rPr>
              <a:t>e</a:t>
            </a:r>
            <a:r>
              <a:rPr lang="x-none" sz="2276" b="1" i="0" spc="73" baseline="0" dirty="0">
                <a:solidFill>
                  <a:srgbClr val="00008B"/>
                </a:solidFill>
                <a:latin typeface="Trebuchet MS"/>
              </a:rPr>
              <a:t>i</a:t>
            </a:r>
            <a:r>
              <a:rPr lang="x-none" sz="2276" b="1" i="0" spc="146" baseline="0" dirty="0">
                <a:solidFill>
                  <a:srgbClr val="00008B"/>
                </a:solidFill>
                <a:latin typeface="Trebuchet MS"/>
              </a:rPr>
              <a:t>n</a:t>
            </a:r>
            <a:r>
              <a:rPr lang="x-none" sz="2276" b="1" i="0" spc="73" baseline="0" dirty="0">
                <a:solidFill>
                  <a:srgbClr val="00008B"/>
                </a:solidFill>
                <a:latin typeface="Trebuchet MS"/>
              </a:rPr>
              <a:t>i</a:t>
            </a:r>
            <a:r>
              <a:rPr lang="x-none" sz="2276" b="1" i="0" spc="124" baseline="0" dirty="0">
                <a:solidFill>
                  <a:srgbClr val="00008B"/>
                </a:solidFill>
                <a:latin typeface="Trebuchet MS"/>
              </a:rPr>
              <a:t>g</a:t>
            </a:r>
            <a:r>
              <a:rPr lang="x-none" sz="2276" b="1" i="0" spc="146" baseline="0" dirty="0">
                <a:solidFill>
                  <a:srgbClr val="00008B"/>
                </a:solidFill>
                <a:latin typeface="Trebuchet MS"/>
              </a:rPr>
              <a:t>un</a:t>
            </a:r>
            <a:r>
              <a:rPr lang="x-none" sz="2276" b="1" i="0" spc="124" baseline="0" dirty="0">
                <a:solidFill>
                  <a:srgbClr val="00008B"/>
                </a:solidFill>
                <a:latin typeface="Trebuchet MS"/>
              </a:rPr>
              <a:t>g</a:t>
            </a:r>
            <a:r>
              <a:rPr lang="x-none" sz="2276" b="1" i="0" spc="74" baseline="0" dirty="0">
                <a:solidFill>
                  <a:srgbClr val="00008B"/>
                </a:solidFill>
                <a:latin typeface="Trebuchet MS"/>
              </a:rPr>
              <a:t> </a:t>
            </a:r>
            <a:r>
              <a:rPr lang="x-none" sz="2276" b="1" i="0" spc="165" baseline="0" dirty="0">
                <a:solidFill>
                  <a:srgbClr val="00008B"/>
                </a:solidFill>
                <a:latin typeface="Trebuchet MS"/>
              </a:rPr>
              <a:t>N</a:t>
            </a:r>
            <a:r>
              <a:rPr lang="x-none" sz="2276" b="1" i="0" spc="142" baseline="0" dirty="0">
                <a:solidFill>
                  <a:srgbClr val="00008B"/>
                </a:solidFill>
                <a:latin typeface="Trebuchet MS"/>
              </a:rPr>
              <a:t>e</a:t>
            </a:r>
            <a:r>
              <a:rPr lang="x-none" sz="2276" b="1" i="0" spc="146" baseline="0" dirty="0">
                <a:solidFill>
                  <a:srgbClr val="00008B"/>
                </a:solidFill>
                <a:latin typeface="Trebuchet MS"/>
              </a:rPr>
              <a:t>u</a:t>
            </a:r>
            <a:r>
              <a:rPr lang="x-none" sz="2276" b="1" i="0" spc="105" baseline="0" dirty="0">
                <a:solidFill>
                  <a:srgbClr val="00008B"/>
                </a:solidFill>
                <a:latin typeface="Trebuchet MS"/>
              </a:rPr>
              <a:t>r</a:t>
            </a:r>
            <a:r>
              <a:rPr lang="x-none" sz="2276" b="1" i="0" spc="146" baseline="0" dirty="0">
                <a:solidFill>
                  <a:srgbClr val="00008B"/>
                </a:solidFill>
                <a:latin typeface="Trebuchet MS"/>
              </a:rPr>
              <a:t>u</a:t>
            </a:r>
            <a:r>
              <a:rPr lang="x-none" sz="2276" b="1" i="0" spc="144" baseline="0" dirty="0">
                <a:solidFill>
                  <a:srgbClr val="00008B"/>
                </a:solidFill>
                <a:latin typeface="Trebuchet MS"/>
              </a:rPr>
              <a:t>pp</a:t>
            </a:r>
            <a:r>
              <a:rPr lang="x-none" sz="2276" b="1" i="0" spc="73" baseline="0" dirty="0">
                <a:solidFill>
                  <a:srgbClr val="00008B"/>
                </a:solidFill>
                <a:latin typeface="Trebuchet MS"/>
              </a:rPr>
              <a:t>i</a:t>
            </a:r>
            <a:r>
              <a:rPr lang="x-none" sz="2276" b="1" i="0" spc="146" baseline="0" dirty="0">
                <a:solidFill>
                  <a:srgbClr val="00008B"/>
                </a:solidFill>
                <a:latin typeface="Trebuchet MS"/>
              </a:rPr>
              <a:t>n</a:t>
            </a:r>
            <a:r>
              <a:rPr lang="x-none" sz="2276" b="1" i="0" spc="74" baseline="0" dirty="0">
                <a:solidFill>
                  <a:srgbClr val="00008B"/>
                </a:solidFill>
                <a:latin typeface="Trebuchet MS"/>
              </a:rPr>
              <a:t> </a:t>
            </a:r>
            <a:r>
              <a:rPr lang="x-none" sz="2276" b="1" i="0" spc="142" baseline="0" dirty="0">
                <a:solidFill>
                  <a:srgbClr val="00008B"/>
                </a:solidFill>
                <a:latin typeface="Trebuchet MS"/>
              </a:rPr>
              <a:t>e</a:t>
            </a:r>
            <a:r>
              <a:rPr lang="x-none" sz="2276" b="1" i="0" spc="90" baseline="0" dirty="0">
                <a:solidFill>
                  <a:srgbClr val="00008B"/>
                </a:solidFill>
                <a:latin typeface="Trebuchet MS"/>
              </a:rPr>
              <a:t>.</a:t>
            </a:r>
            <a:r>
              <a:rPr lang="x-none" sz="2276" b="1" i="0" spc="154" baseline="0" dirty="0">
                <a:solidFill>
                  <a:srgbClr val="00008B"/>
                </a:solidFill>
                <a:latin typeface="Trebuchet MS"/>
              </a:rPr>
              <a:t>V</a:t>
            </a:r>
            <a:r>
              <a:rPr lang="x-none" sz="2276" b="1" i="0" spc="90" baseline="0" dirty="0">
                <a:solidFill>
                  <a:srgbClr val="00008B"/>
                </a:solidFill>
                <a:latin typeface="Trebuchet MS"/>
              </a:rPr>
              <a:t>.</a:t>
            </a:r>
            <a:r>
              <a:rPr lang="x-none" sz="2276" b="1" i="0" spc="74" baseline="0" dirty="0">
                <a:solidFill>
                  <a:srgbClr val="00008B"/>
                </a:solidFill>
                <a:latin typeface="Trebuchet MS"/>
              </a:rPr>
              <a:t> </a:t>
            </a:r>
            <a:r>
              <a:rPr lang="x-none" sz="2276" b="1" i="0" spc="146" baseline="0" dirty="0">
                <a:latin typeface="Trebuchet MS"/>
              </a:rPr>
              <a:t>un</a:t>
            </a:r>
            <a:r>
              <a:rPr lang="x-none" sz="2276" b="1" i="0" spc="106" baseline="0" dirty="0">
                <a:latin typeface="Trebuchet MS"/>
              </a:rPr>
              <a:t>s</a:t>
            </a:r>
            <a:r>
              <a:rPr lang="x-none" sz="2276" b="1" i="0" spc="74" baseline="0" dirty="0">
                <a:latin typeface="Trebuchet MS"/>
              </a:rPr>
              <a:t> </a:t>
            </a:r>
            <a:endParaRPr lang="x-none" sz="2276" dirty="0"/>
          </a:p>
          <a:p>
            <a:pPr marL="0">
              <a:lnSpc>
                <a:spcPts val="2836"/>
              </a:lnSpc>
            </a:pPr>
            <a:r>
              <a:rPr lang="x-none" sz="2276" b="1" i="0" spc="143" baseline="0" dirty="0">
                <a:latin typeface="Trebuchet MS"/>
              </a:rPr>
              <a:t>d</a:t>
            </a:r>
            <a:r>
              <a:rPr lang="x-none" sz="2276" b="1" i="0" spc="142" baseline="0" dirty="0">
                <a:latin typeface="Trebuchet MS"/>
              </a:rPr>
              <a:t>e</a:t>
            </a:r>
            <a:r>
              <a:rPr lang="x-none" sz="2276" b="1" i="0" spc="146" baseline="0" dirty="0">
                <a:latin typeface="Trebuchet MS"/>
              </a:rPr>
              <a:t>n</a:t>
            </a:r>
            <a:r>
              <a:rPr lang="x-none" sz="2276" b="1" i="0" spc="74" baseline="0" dirty="0">
                <a:latin typeface="Trebuchet MS"/>
              </a:rPr>
              <a:t> </a:t>
            </a:r>
            <a:r>
              <a:rPr lang="x-none" sz="2276" b="1" i="0" spc="147" baseline="0" dirty="0">
                <a:latin typeface="Trebuchet MS"/>
              </a:rPr>
              <a:t>B</a:t>
            </a:r>
            <a:r>
              <a:rPr lang="x-none" sz="2276" b="1" i="0" spc="132" baseline="0" dirty="0">
                <a:latin typeface="Trebuchet MS"/>
              </a:rPr>
              <a:t>a</a:t>
            </a:r>
            <a:r>
              <a:rPr lang="x-none" sz="2276" b="1" i="0" spc="105" baseline="0" dirty="0">
                <a:latin typeface="Trebuchet MS"/>
              </a:rPr>
              <a:t>r</a:t>
            </a:r>
            <a:r>
              <a:rPr lang="x-none" sz="2276" b="1" i="0" spc="135" baseline="0" dirty="0">
                <a:latin typeface="Trebuchet MS"/>
              </a:rPr>
              <a:t>k</a:t>
            </a:r>
            <a:r>
              <a:rPr lang="x-none" sz="2276" b="1" i="0" spc="132" baseline="0" dirty="0">
                <a:latin typeface="Trebuchet MS"/>
              </a:rPr>
              <a:t>a</a:t>
            </a:r>
            <a:r>
              <a:rPr lang="x-none" sz="2276" b="1" i="0" spc="106" baseline="0" dirty="0">
                <a:latin typeface="Trebuchet MS"/>
              </a:rPr>
              <a:t>s</a:t>
            </a:r>
            <a:r>
              <a:rPr lang="x-none" sz="2276" b="1" i="0" spc="74" baseline="0" dirty="0">
                <a:latin typeface="Trebuchet MS"/>
              </a:rPr>
              <a:t> </a:t>
            </a:r>
            <a:r>
              <a:rPr lang="x-none" sz="2276" b="1" i="0" spc="147" baseline="0" dirty="0">
                <a:latin typeface="Trebuchet MS"/>
              </a:rPr>
              <a:t>B</a:t>
            </a:r>
            <a:r>
              <a:rPr lang="x-none" sz="2276" b="1" i="0" spc="145" baseline="0" dirty="0">
                <a:latin typeface="Trebuchet MS"/>
              </a:rPr>
              <a:t>1000</a:t>
            </a:r>
            <a:r>
              <a:rPr lang="x-none" sz="2276" b="1" i="0" spc="90" baseline="0" dirty="0">
                <a:latin typeface="Trebuchet MS"/>
              </a:rPr>
              <a:t>.</a:t>
            </a:r>
            <a:endParaRPr lang="x-none" sz="2276" dirty="0"/>
          </a:p>
        </p:txBody>
      </p:sp>
      <p:sp>
        <p:nvSpPr>
          <p:cNvPr id="40" name="Rectangle 40"/>
          <p:cNvSpPr/>
          <p:nvPr/>
        </p:nvSpPr>
        <p:spPr>
          <a:xfrm>
            <a:off x="6932142" y="6483475"/>
            <a:ext cx="2549544" cy="181332"/>
          </a:xfrm>
          <a:prstGeom prst="rect">
            <a:avLst/>
          </a:prstGeom>
        </p:spPr>
        <p:txBody>
          <a:bodyPr wrap="none" lIns="0" tIns="0" rIns="0" bIns="0">
            <a:spAutoFit/>
          </a:bodyPr>
          <a:lstStyle/>
          <a:p>
            <a:pPr marL="0"/>
            <a:r>
              <a:rPr lang="x-none" sz="595" b="0" i="0" spc="374" baseline="0" dirty="0">
                <a:latin typeface="Arial"/>
              </a:rPr>
              <a:t>Q</a:t>
            </a:r>
            <a:r>
              <a:rPr lang="x-none" sz="595" b="0" i="0" spc="267" baseline="0" dirty="0">
                <a:latin typeface="Arial"/>
              </a:rPr>
              <a:t>ue</a:t>
            </a:r>
            <a:r>
              <a:rPr lang="x-none" sz="595" b="0" i="0" spc="106" baseline="0" dirty="0">
                <a:latin typeface="Arial"/>
              </a:rPr>
              <a:t>ll</a:t>
            </a:r>
            <a:r>
              <a:rPr lang="x-none" sz="595" b="0" i="0" spc="267" baseline="0" dirty="0">
                <a:latin typeface="Arial"/>
              </a:rPr>
              <a:t>e</a:t>
            </a:r>
            <a:r>
              <a:rPr lang="x-none" sz="595" b="0" i="0" spc="133" baseline="0" dirty="0">
                <a:latin typeface="Arial"/>
              </a:rPr>
              <a:t>: </a:t>
            </a:r>
            <a:r>
              <a:rPr lang="x-none" sz="595" b="0" i="0" spc="240" baseline="0" dirty="0">
                <a:latin typeface="Arial"/>
              </a:rPr>
              <a:t>k</a:t>
            </a:r>
            <a:r>
              <a:rPr lang="x-none" sz="595" b="0" i="0" spc="267" baseline="0" dirty="0">
                <a:latin typeface="Arial"/>
              </a:rPr>
              <a:t>o</a:t>
            </a:r>
            <a:r>
              <a:rPr lang="x-none" sz="595" b="0" i="0" spc="240" baseline="0" dirty="0">
                <a:latin typeface="Arial"/>
              </a:rPr>
              <a:t>z</a:t>
            </a:r>
            <a:r>
              <a:rPr lang="x-none" sz="595" b="0" i="0" spc="400" baseline="0" dirty="0">
                <a:latin typeface="Arial"/>
              </a:rPr>
              <a:t>m</a:t>
            </a:r>
            <a:r>
              <a:rPr lang="x-none" sz="595" b="0" i="0" spc="267" baseline="0" dirty="0">
                <a:latin typeface="Arial"/>
              </a:rPr>
              <a:t>opo</a:t>
            </a:r>
            <a:r>
              <a:rPr lang="x-none" sz="595" b="0" i="0" spc="106" baseline="0" dirty="0">
                <a:latin typeface="Arial"/>
              </a:rPr>
              <a:t>li</a:t>
            </a:r>
            <a:r>
              <a:rPr lang="x-none" sz="595" b="0" i="0" spc="133" baseline="0" dirty="0">
                <a:latin typeface="Arial"/>
              </a:rPr>
              <a:t>t.</a:t>
            </a:r>
            <a:r>
              <a:rPr lang="x-none" sz="595" b="0" i="0" spc="267" baseline="0" dirty="0">
                <a:latin typeface="Arial"/>
              </a:rPr>
              <a:t>de</a:t>
            </a:r>
            <a:r>
              <a:rPr lang="x-none" sz="595" b="0" i="0" spc="133" baseline="0" dirty="0">
                <a:latin typeface="Arial"/>
              </a:rPr>
              <a:t>/</a:t>
            </a:r>
            <a:r>
              <a:rPr lang="x-none" sz="595" b="0" i="0" spc="240" baseline="0" dirty="0">
                <a:latin typeface="Arial"/>
              </a:rPr>
              <a:t>s</a:t>
            </a:r>
            <a:r>
              <a:rPr lang="x-none" sz="595" b="0" i="0" spc="133" baseline="0" dirty="0">
                <a:latin typeface="Arial"/>
              </a:rPr>
              <a:t>t</a:t>
            </a:r>
            <a:r>
              <a:rPr lang="x-none" sz="595" b="0" i="0" spc="240" baseline="0" dirty="0">
                <a:latin typeface="Arial"/>
              </a:rPr>
              <a:t>y</a:t>
            </a:r>
            <a:r>
              <a:rPr lang="x-none" sz="595" b="0" i="0" spc="106" baseline="0" dirty="0">
                <a:latin typeface="Arial"/>
              </a:rPr>
              <a:t>l</a:t>
            </a:r>
            <a:r>
              <a:rPr lang="x-none" sz="595" b="0" i="0" spc="267" baseline="0" dirty="0">
                <a:latin typeface="Arial"/>
              </a:rPr>
              <a:t>ed</a:t>
            </a:r>
            <a:r>
              <a:rPr lang="x-none" sz="595" b="0" i="0" spc="160" baseline="0" dirty="0">
                <a:latin typeface="Arial"/>
              </a:rPr>
              <a:t>-</a:t>
            </a:r>
            <a:r>
              <a:rPr lang="x-none" sz="595" b="0" i="0" spc="267" baseline="0" dirty="0">
                <a:latin typeface="Arial"/>
              </a:rPr>
              <a:t>22</a:t>
            </a:r>
            <a:r>
              <a:rPr lang="x-none" sz="595" b="0" i="0" spc="133" baseline="0" dirty="0">
                <a:latin typeface="Arial"/>
              </a:rPr>
              <a:t>/</a:t>
            </a:r>
            <a:r>
              <a:rPr lang="x-none" sz="595" b="0" i="0" spc="240" baseline="0" dirty="0">
                <a:latin typeface="Arial"/>
              </a:rPr>
              <a:t>s</a:t>
            </a:r>
            <a:r>
              <a:rPr lang="x-none" sz="595" b="0" i="0" spc="133" baseline="0" dirty="0">
                <a:latin typeface="Arial"/>
              </a:rPr>
              <a:t>t</a:t>
            </a:r>
            <a:r>
              <a:rPr lang="x-none" sz="595" b="0" i="0" spc="240" baseline="0" dirty="0">
                <a:latin typeface="Arial"/>
              </a:rPr>
              <a:t>y</a:t>
            </a:r>
            <a:r>
              <a:rPr lang="x-none" sz="595" b="0" i="0" spc="106" baseline="0" dirty="0">
                <a:latin typeface="Arial"/>
              </a:rPr>
              <a:t>l</a:t>
            </a:r>
            <a:r>
              <a:rPr lang="x-none" sz="595" b="0" i="0" spc="267" baseline="0" dirty="0">
                <a:latin typeface="Arial"/>
              </a:rPr>
              <a:t>ed</a:t>
            </a:r>
            <a:r>
              <a:rPr lang="x-none" sz="595" b="0" i="0" spc="160" baseline="0" dirty="0">
                <a:latin typeface="Arial"/>
              </a:rPr>
              <a:t>-</a:t>
            </a:r>
            <a:r>
              <a:rPr lang="x-none" sz="595" b="0" i="0" spc="267" baseline="0" dirty="0">
                <a:latin typeface="Arial"/>
              </a:rPr>
              <a:t>58</a:t>
            </a:r>
            <a:r>
              <a:rPr lang="x-none" sz="595" b="0" i="0" spc="133" baseline="0" dirty="0">
                <a:latin typeface="Arial"/>
              </a:rPr>
              <a:t>/</a:t>
            </a:r>
            <a:endParaRPr lang="x-none" sz="595" dirty="0"/>
          </a:p>
          <a:p>
            <a:pPr marL="0">
              <a:lnSpc>
                <a:spcPts val="665"/>
              </a:lnSpc>
            </a:pPr>
            <a:r>
              <a:rPr lang="x-none" sz="595" b="0" i="0" spc="267" baseline="0" dirty="0">
                <a:latin typeface="Arial"/>
              </a:rPr>
              <a:t>pho</a:t>
            </a:r>
            <a:r>
              <a:rPr lang="x-none" sz="595" b="0" i="0" spc="133" baseline="0" dirty="0">
                <a:latin typeface="Arial"/>
              </a:rPr>
              <a:t>t</a:t>
            </a:r>
            <a:r>
              <a:rPr lang="x-none" sz="595" b="0" i="0" spc="267" baseline="0" dirty="0">
                <a:latin typeface="Arial"/>
              </a:rPr>
              <a:t>o</a:t>
            </a:r>
            <a:r>
              <a:rPr lang="x-none" sz="595" b="0" i="0" spc="240" baseline="0" dirty="0">
                <a:latin typeface="Arial"/>
              </a:rPr>
              <a:t>s</a:t>
            </a:r>
            <a:r>
              <a:rPr lang="x-none" sz="595" b="0" i="0" spc="160" baseline="0" dirty="0">
                <a:latin typeface="Arial"/>
              </a:rPr>
              <a:t>-</a:t>
            </a:r>
            <a:r>
              <a:rPr lang="x-none" sz="595" b="0" i="0" spc="267" baseline="0" dirty="0">
                <a:latin typeface="Arial"/>
              </a:rPr>
              <a:t>28</a:t>
            </a:r>
            <a:r>
              <a:rPr lang="x-none" sz="595" b="0" i="0" spc="133" baseline="0" dirty="0">
                <a:latin typeface="Arial"/>
              </a:rPr>
              <a:t>/</a:t>
            </a:r>
            <a:r>
              <a:rPr lang="x-none" sz="595" b="0" i="0" spc="106" baseline="0" dirty="0">
                <a:latin typeface="Arial"/>
              </a:rPr>
              <a:t>i</a:t>
            </a:r>
            <a:r>
              <a:rPr lang="x-none" sz="595" b="0" i="0" spc="267" baseline="0" dirty="0">
                <a:latin typeface="Arial"/>
              </a:rPr>
              <a:t>nde</a:t>
            </a:r>
            <a:r>
              <a:rPr lang="x-none" sz="595" b="0" i="0" spc="240" baseline="0" dirty="0">
                <a:latin typeface="Arial"/>
              </a:rPr>
              <a:t>x</a:t>
            </a:r>
            <a:r>
              <a:rPr lang="x-none" sz="595" b="0" i="0" spc="133" baseline="0" dirty="0">
                <a:latin typeface="Arial"/>
              </a:rPr>
              <a:t>.</a:t>
            </a:r>
            <a:r>
              <a:rPr lang="x-none" sz="595" b="0" i="0" spc="267" baseline="0" dirty="0">
                <a:latin typeface="Arial"/>
              </a:rPr>
              <a:t>h</a:t>
            </a:r>
            <a:r>
              <a:rPr lang="x-none" sz="595" b="0" i="0" spc="133" baseline="0" dirty="0">
                <a:latin typeface="Arial"/>
              </a:rPr>
              <a:t>t</a:t>
            </a:r>
            <a:r>
              <a:rPr lang="x-none" sz="595" b="0" i="0" spc="400" baseline="0" dirty="0">
                <a:latin typeface="Arial"/>
              </a:rPr>
              <a:t>m</a:t>
            </a:r>
            <a:r>
              <a:rPr lang="x-none" sz="595" b="0" i="0" spc="106" baseline="0" dirty="0">
                <a:latin typeface="Arial"/>
              </a:rPr>
              <a:t>l</a:t>
            </a:r>
            <a:endParaRPr lang="x-none" sz="595"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1"/>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1563" y="196667"/>
            <a:ext cx="9144000" cy="6858000"/>
          </a:xfrm>
          <a:prstGeom prst="rect">
            <a:avLst/>
          </a:prstGeom>
          <a:noFill/>
          <a:extLst/>
        </p:spPr>
      </p:pic>
      <p:pic>
        <p:nvPicPr>
          <p:cNvPr id="4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7171" y="2884716"/>
            <a:ext cx="3156438" cy="2132597"/>
          </a:xfrm>
          <a:prstGeom prst="rect">
            <a:avLst/>
          </a:prstGeom>
          <a:noFill/>
          <a:extLst/>
        </p:spPr>
      </p:pic>
      <p:pic>
        <p:nvPicPr>
          <p:cNvPr id="44" name="Picture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91737" y="5083958"/>
            <a:ext cx="2746985" cy="1837461"/>
          </a:xfrm>
          <a:prstGeom prst="rect">
            <a:avLst/>
          </a:prstGeom>
          <a:noFill/>
          <a:extLst/>
        </p:spPr>
      </p:pic>
      <p:pic>
        <p:nvPicPr>
          <p:cNvPr id="45" name="Picture 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420750" y="3151291"/>
            <a:ext cx="3337358" cy="1846982"/>
          </a:xfrm>
          <a:prstGeom prst="rect">
            <a:avLst/>
          </a:prstGeom>
          <a:noFill/>
          <a:extLst/>
        </p:spPr>
      </p:pic>
      <p:sp>
        <p:nvSpPr>
          <p:cNvPr id="46" name="Rectangle 46"/>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47" name="Rectangle 47"/>
          <p:cNvSpPr/>
          <p:nvPr/>
        </p:nvSpPr>
        <p:spPr>
          <a:xfrm>
            <a:off x="2039727" y="6824687"/>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48" name="Rectangle 48"/>
          <p:cNvSpPr/>
          <p:nvPr/>
        </p:nvSpPr>
        <p:spPr>
          <a:xfrm>
            <a:off x="281909" y="1638547"/>
            <a:ext cx="9157700" cy="617413"/>
          </a:xfrm>
          <a:prstGeom prst="rect">
            <a:avLst/>
          </a:prstGeom>
        </p:spPr>
        <p:txBody>
          <a:bodyPr wrap="none" lIns="0" tIns="0" rIns="0" bIns="0">
            <a:spAutoFit/>
          </a:bodyPr>
          <a:lstStyle/>
          <a:p>
            <a:pPr marL="0"/>
            <a:r>
              <a:rPr lang="x-none" sz="4012" b="1" i="0" spc="-704" baseline="0" dirty="0">
                <a:solidFill>
                  <a:srgbClr val="003E90"/>
                </a:solidFill>
                <a:latin typeface="Trebuchet MS"/>
              </a:rPr>
              <a:t>W</a:t>
            </a:r>
            <a:r>
              <a:rPr lang="x-none" sz="4012" b="1" i="0" spc="-237" baseline="0" dirty="0">
                <a:solidFill>
                  <a:srgbClr val="003E90"/>
                </a:solidFill>
                <a:latin typeface="Trebuchet MS"/>
              </a:rPr>
              <a:t>i</a:t>
            </a:r>
            <a:r>
              <a:rPr lang="x-none" sz="4012" b="1" i="0" spc="-340" baseline="0" dirty="0">
                <a:solidFill>
                  <a:srgbClr val="003E90"/>
                </a:solidFill>
                <a:latin typeface="Trebuchet MS"/>
              </a:rPr>
              <a:t>r</a:t>
            </a:r>
            <a:r>
              <a:rPr lang="x-none" sz="4012" b="1" i="0" spc="-239" baseline="0" dirty="0">
                <a:solidFill>
                  <a:srgbClr val="003E90"/>
                </a:solidFill>
                <a:latin typeface="Trebuchet MS"/>
              </a:rPr>
              <a:t> </a:t>
            </a:r>
            <a:r>
              <a:rPr lang="x-none" sz="4012" b="1" i="0" spc="-463" baseline="0" dirty="0">
                <a:solidFill>
                  <a:srgbClr val="003E90"/>
                </a:solidFill>
                <a:latin typeface="Trebuchet MS"/>
              </a:rPr>
              <a:t>b</a:t>
            </a:r>
            <a:r>
              <a:rPr lang="x-none" sz="4012" b="1" i="0" spc="-340" baseline="0" dirty="0">
                <a:solidFill>
                  <a:srgbClr val="003E90"/>
                </a:solidFill>
                <a:latin typeface="Trebuchet MS"/>
              </a:rPr>
              <a:t>r</a:t>
            </a:r>
            <a:r>
              <a:rPr lang="x-none" sz="4012" b="1" i="0" spc="-424" baseline="0" dirty="0">
                <a:solidFill>
                  <a:srgbClr val="003E90"/>
                </a:solidFill>
                <a:latin typeface="Trebuchet MS"/>
              </a:rPr>
              <a:t>a</a:t>
            </a:r>
            <a:r>
              <a:rPr lang="x-none" sz="4012" b="1" i="0" spc="-470" baseline="0" dirty="0">
                <a:solidFill>
                  <a:srgbClr val="003E90"/>
                </a:solidFill>
                <a:latin typeface="Trebuchet MS"/>
              </a:rPr>
              <a:t>u</a:t>
            </a:r>
            <a:r>
              <a:rPr lang="x-none" sz="4012" b="1" i="0" spc="-407" baseline="0" dirty="0">
                <a:solidFill>
                  <a:srgbClr val="003E90"/>
                </a:solidFill>
                <a:latin typeface="Trebuchet MS"/>
              </a:rPr>
              <a:t>c</a:t>
            </a:r>
            <a:r>
              <a:rPr lang="x-none" sz="4012" b="1" i="0" spc="-472" baseline="0" dirty="0">
                <a:solidFill>
                  <a:srgbClr val="003E90"/>
                </a:solidFill>
                <a:latin typeface="Trebuchet MS"/>
              </a:rPr>
              <a:t>h</a:t>
            </a:r>
            <a:r>
              <a:rPr lang="x-none" sz="4012" b="1" i="0" spc="-458" baseline="0" dirty="0">
                <a:solidFill>
                  <a:srgbClr val="003E90"/>
                </a:solidFill>
                <a:latin typeface="Trebuchet MS"/>
              </a:rPr>
              <a:t>e</a:t>
            </a:r>
            <a:r>
              <a:rPr lang="x-none" sz="4012" b="1" i="0" spc="-470" baseline="0" dirty="0">
                <a:solidFill>
                  <a:srgbClr val="003E90"/>
                </a:solidFill>
                <a:latin typeface="Trebuchet MS"/>
              </a:rPr>
              <a:t>n</a:t>
            </a:r>
            <a:r>
              <a:rPr lang="x-none" sz="4012" b="1" i="0" spc="-239" baseline="0" dirty="0">
                <a:solidFill>
                  <a:srgbClr val="003E90"/>
                </a:solidFill>
                <a:latin typeface="Trebuchet MS"/>
              </a:rPr>
              <a:t> </a:t>
            </a:r>
            <a:r>
              <a:rPr lang="x-none" sz="4012" b="1" i="0" spc="-470" baseline="0" dirty="0">
                <a:solidFill>
                  <a:srgbClr val="003E90"/>
                </a:solidFill>
                <a:latin typeface="Trebuchet MS"/>
              </a:rPr>
              <a:t>nu</a:t>
            </a:r>
            <a:r>
              <a:rPr lang="x-none" sz="4012" b="1" i="0" spc="-340" baseline="0" dirty="0">
                <a:solidFill>
                  <a:srgbClr val="003E90"/>
                </a:solidFill>
                <a:latin typeface="Trebuchet MS"/>
              </a:rPr>
              <a:t>r</a:t>
            </a:r>
            <a:r>
              <a:rPr lang="x-none" sz="4012" b="1" i="0" spc="-239" baseline="0" dirty="0">
                <a:solidFill>
                  <a:srgbClr val="003E90"/>
                </a:solidFill>
                <a:latin typeface="Trebuchet MS"/>
              </a:rPr>
              <a:t> </a:t>
            </a:r>
            <a:r>
              <a:rPr lang="x-none" sz="4012" b="1" i="0" spc="-458" baseline="0" dirty="0">
                <a:solidFill>
                  <a:srgbClr val="003E90"/>
                </a:solidFill>
                <a:latin typeface="Trebuchet MS"/>
              </a:rPr>
              <a:t>e</a:t>
            </a:r>
            <a:r>
              <a:rPr lang="x-none" sz="4012" b="1" i="0" spc="-237" baseline="0" dirty="0">
                <a:solidFill>
                  <a:srgbClr val="003E90"/>
                </a:solidFill>
                <a:latin typeface="Trebuchet MS"/>
              </a:rPr>
              <a:t>i</a:t>
            </a:r>
            <a:r>
              <a:rPr lang="x-none" sz="4012" b="1" i="0" spc="-470" baseline="0" dirty="0">
                <a:solidFill>
                  <a:srgbClr val="003E90"/>
                </a:solidFill>
                <a:latin typeface="Trebuchet MS"/>
              </a:rPr>
              <a:t>n</a:t>
            </a:r>
            <a:r>
              <a:rPr lang="x-none" sz="4012" b="1" i="0" spc="-239" baseline="0" dirty="0">
                <a:solidFill>
                  <a:srgbClr val="003E90"/>
                </a:solidFill>
                <a:latin typeface="Trebuchet MS"/>
              </a:rPr>
              <a:t> </a:t>
            </a:r>
            <a:r>
              <a:rPr lang="x-none" sz="4012" b="1" i="0" spc="-463" baseline="0" dirty="0">
                <a:solidFill>
                  <a:srgbClr val="003E90"/>
                </a:solidFill>
                <a:latin typeface="Trebuchet MS"/>
              </a:rPr>
              <a:t>b</a:t>
            </a:r>
            <a:r>
              <a:rPr lang="x-none" sz="4012" b="1" i="0" spc="-237" baseline="0" dirty="0">
                <a:solidFill>
                  <a:srgbClr val="003E90"/>
                </a:solidFill>
                <a:latin typeface="Trebuchet MS"/>
              </a:rPr>
              <a:t>i</a:t>
            </a:r>
            <a:r>
              <a:rPr lang="x-none" sz="4012" b="1" i="0" spc="-343" baseline="0" dirty="0">
                <a:solidFill>
                  <a:srgbClr val="003E90"/>
                </a:solidFill>
                <a:latin typeface="Trebuchet MS"/>
              </a:rPr>
              <a:t>s</a:t>
            </a:r>
            <a:r>
              <a:rPr lang="x-none" sz="4012" b="1" i="0" spc="-407" baseline="0" dirty="0">
                <a:solidFill>
                  <a:srgbClr val="003E90"/>
                </a:solidFill>
                <a:latin typeface="Trebuchet MS"/>
              </a:rPr>
              <a:t>c</a:t>
            </a:r>
            <a:r>
              <a:rPr lang="x-none" sz="4012" b="1" i="0" spc="-472" baseline="0" dirty="0">
                <a:solidFill>
                  <a:srgbClr val="003E90"/>
                </a:solidFill>
                <a:latin typeface="Trebuchet MS"/>
              </a:rPr>
              <a:t>h</a:t>
            </a:r>
            <a:r>
              <a:rPr lang="x-none" sz="4012" b="1" i="0" spc="-458" baseline="0" dirty="0">
                <a:solidFill>
                  <a:srgbClr val="003E90"/>
                </a:solidFill>
                <a:latin typeface="Trebuchet MS"/>
              </a:rPr>
              <a:t>e</a:t>
            </a:r>
            <a:r>
              <a:rPr lang="x-none" sz="4012" b="1" i="0" spc="-470" baseline="0" dirty="0">
                <a:solidFill>
                  <a:srgbClr val="003E90"/>
                </a:solidFill>
                <a:latin typeface="Trebuchet MS"/>
              </a:rPr>
              <a:t>n</a:t>
            </a:r>
            <a:r>
              <a:rPr lang="x-none" sz="4012" b="1" i="0" spc="-239" baseline="0" dirty="0">
                <a:solidFill>
                  <a:srgbClr val="003E90"/>
                </a:solidFill>
                <a:latin typeface="Trebuchet MS"/>
              </a:rPr>
              <a:t> </a:t>
            </a:r>
            <a:r>
              <a:rPr lang="x-none" sz="4012" b="1" i="0" spc="-704" baseline="0" dirty="0">
                <a:solidFill>
                  <a:srgbClr val="003E90"/>
                </a:solidFill>
                <a:latin typeface="Trebuchet MS"/>
              </a:rPr>
              <a:t>W</a:t>
            </a:r>
            <a:r>
              <a:rPr lang="x-none" sz="4012" b="1" i="0" spc="-424" baseline="0" dirty="0">
                <a:solidFill>
                  <a:srgbClr val="003E90"/>
                </a:solidFill>
                <a:latin typeface="Trebuchet MS"/>
              </a:rPr>
              <a:t>a</a:t>
            </a:r>
            <a:r>
              <a:rPr lang="x-none" sz="4012" b="1" i="0" spc="-343" baseline="0" dirty="0">
                <a:solidFill>
                  <a:srgbClr val="003E90"/>
                </a:solidFill>
                <a:latin typeface="Trebuchet MS"/>
              </a:rPr>
              <a:t>ss</a:t>
            </a:r>
            <a:r>
              <a:rPr lang="x-none" sz="4012" b="1" i="0" spc="-458" baseline="0" dirty="0">
                <a:solidFill>
                  <a:srgbClr val="003E90"/>
                </a:solidFill>
                <a:latin typeface="Trebuchet MS"/>
              </a:rPr>
              <a:t>e</a:t>
            </a:r>
            <a:r>
              <a:rPr lang="x-none" sz="4012" b="1" i="0" spc="-340" baseline="0" dirty="0">
                <a:solidFill>
                  <a:srgbClr val="003E90"/>
                </a:solidFill>
                <a:latin typeface="Trebuchet MS"/>
              </a:rPr>
              <a:t>r</a:t>
            </a:r>
            <a:r>
              <a:rPr lang="x-none" sz="4012" b="1" i="0" spc="-470" baseline="0" dirty="0">
                <a:solidFill>
                  <a:srgbClr val="003E90"/>
                </a:solidFill>
                <a:latin typeface="Trebuchet MS"/>
              </a:rPr>
              <a:t>un</a:t>
            </a:r>
            <a:r>
              <a:rPr lang="x-none" sz="4012" b="1" i="0" spc="-462" baseline="0" dirty="0">
                <a:solidFill>
                  <a:srgbClr val="003E90"/>
                </a:solidFill>
                <a:latin typeface="Trebuchet MS"/>
              </a:rPr>
              <a:t>d</a:t>
            </a:r>
            <a:r>
              <a:rPr lang="x-none" sz="4012" b="1" i="0" spc="-239" baseline="0" dirty="0">
                <a:solidFill>
                  <a:srgbClr val="003E90"/>
                </a:solidFill>
                <a:latin typeface="Trebuchet MS"/>
              </a:rPr>
              <a:t> </a:t>
            </a:r>
            <a:r>
              <a:rPr lang="x-none" sz="4012" b="1" i="0" spc="-464" baseline="0" dirty="0">
                <a:solidFill>
                  <a:srgbClr val="003E90"/>
                </a:solidFill>
                <a:latin typeface="Trebuchet MS"/>
              </a:rPr>
              <a:t>F</a:t>
            </a:r>
            <a:r>
              <a:rPr lang="x-none" sz="4012" b="1" i="0" spc="-424" baseline="0" dirty="0">
                <a:solidFill>
                  <a:srgbClr val="003E90"/>
                </a:solidFill>
                <a:latin typeface="Trebuchet MS"/>
              </a:rPr>
              <a:t>a</a:t>
            </a:r>
            <a:r>
              <a:rPr lang="x-none" sz="4012" b="1" i="0" spc="-340" baseline="0" dirty="0">
                <a:solidFill>
                  <a:srgbClr val="003E90"/>
                </a:solidFill>
                <a:latin typeface="Trebuchet MS"/>
              </a:rPr>
              <a:t>r</a:t>
            </a:r>
            <a:r>
              <a:rPr lang="x-none" sz="4012" b="1" i="0" spc="-463" baseline="0" dirty="0">
                <a:solidFill>
                  <a:srgbClr val="003E90"/>
                </a:solidFill>
                <a:latin typeface="Trebuchet MS"/>
              </a:rPr>
              <a:t>b</a:t>
            </a:r>
            <a:r>
              <a:rPr lang="x-none" sz="4012" b="1" i="0" spc="-458" baseline="0" dirty="0">
                <a:solidFill>
                  <a:srgbClr val="003E90"/>
                </a:solidFill>
                <a:latin typeface="Trebuchet MS"/>
              </a:rPr>
              <a:t>e</a:t>
            </a:r>
            <a:endParaRPr lang="x-none" sz="4012"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6308" y="396598"/>
            <a:ext cx="9144000" cy="6858000"/>
          </a:xfrm>
          <a:prstGeom prst="rect">
            <a:avLst/>
          </a:prstGeom>
          <a:noFill/>
          <a:extLst/>
        </p:spPr>
      </p:pic>
      <p:pic>
        <p:nvPicPr>
          <p:cNvPr id="51" name="Pictur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5704" y="2475335"/>
            <a:ext cx="2661284" cy="2380131"/>
          </a:xfrm>
          <a:prstGeom prst="rect">
            <a:avLst/>
          </a:prstGeom>
          <a:noFill/>
          <a:extLst/>
        </p:spPr>
      </p:pic>
      <p:pic>
        <p:nvPicPr>
          <p:cNvPr id="52" name="Picture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63291" y="4826903"/>
            <a:ext cx="2653686" cy="2142118"/>
          </a:xfrm>
          <a:prstGeom prst="rect">
            <a:avLst/>
          </a:prstGeom>
          <a:noFill/>
          <a:extLst/>
        </p:spPr>
      </p:pic>
      <p:pic>
        <p:nvPicPr>
          <p:cNvPr id="53" name="Picture 5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353751" y="4465124"/>
            <a:ext cx="3270703" cy="2237323"/>
          </a:xfrm>
          <a:prstGeom prst="rect">
            <a:avLst/>
          </a:prstGeom>
          <a:noFill/>
          <a:extLst/>
        </p:spPr>
      </p:pic>
      <p:pic>
        <p:nvPicPr>
          <p:cNvPr id="54" name="Picture 5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744504" y="2361089"/>
            <a:ext cx="4765687" cy="1951707"/>
          </a:xfrm>
          <a:prstGeom prst="rect">
            <a:avLst/>
          </a:prstGeom>
          <a:noFill/>
          <a:extLst/>
        </p:spPr>
      </p:pic>
      <p:pic>
        <p:nvPicPr>
          <p:cNvPr id="55" name="Pictur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049555" y="3998618"/>
            <a:ext cx="3603981" cy="1904104"/>
          </a:xfrm>
          <a:prstGeom prst="rect">
            <a:avLst/>
          </a:prstGeom>
          <a:noFill/>
          <a:extLst/>
        </p:spPr>
      </p:pic>
      <p:sp>
        <p:nvSpPr>
          <p:cNvPr id="56" name="Rectangle 56"/>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57" name="Rectangle 57"/>
          <p:cNvSpPr/>
          <p:nvPr/>
        </p:nvSpPr>
        <p:spPr>
          <a:xfrm>
            <a:off x="3439486" y="6900850"/>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58" name="Rectangle 58"/>
          <p:cNvSpPr/>
          <p:nvPr/>
        </p:nvSpPr>
        <p:spPr>
          <a:xfrm>
            <a:off x="1317757" y="1648067"/>
            <a:ext cx="2911053" cy="492122"/>
          </a:xfrm>
          <a:prstGeom prst="rect">
            <a:avLst/>
          </a:prstGeom>
        </p:spPr>
        <p:txBody>
          <a:bodyPr wrap="none" lIns="0" tIns="0" rIns="0" bIns="0">
            <a:spAutoFit/>
          </a:bodyPr>
          <a:lstStyle/>
          <a:p>
            <a:pPr marL="0"/>
            <a:r>
              <a:rPr lang="x-none" sz="3198" b="1" i="0" spc="0" baseline="0" dirty="0">
                <a:solidFill>
                  <a:srgbClr val="003E90"/>
                </a:solidFill>
                <a:latin typeface="Trebuchet MS"/>
              </a:rPr>
              <a:t>Leider nicht ...</a:t>
            </a:r>
            <a:endParaRPr lang="x-none" sz="3198"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6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0574" y="253791"/>
            <a:ext cx="9143998" cy="6857999"/>
          </a:xfrm>
          <a:prstGeom prst="rect">
            <a:avLst/>
          </a:prstGeom>
          <a:noFill/>
          <a:extLst/>
        </p:spPr>
      </p:pic>
      <p:pic>
        <p:nvPicPr>
          <p:cNvPr id="61" name="Picture 6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74969" y="2121964"/>
            <a:ext cx="6391279" cy="4705363"/>
          </a:xfrm>
          <a:prstGeom prst="rect">
            <a:avLst/>
          </a:prstGeom>
          <a:noFill/>
          <a:extLst/>
        </p:spPr>
      </p:pic>
      <p:pic>
        <p:nvPicPr>
          <p:cNvPr id="62" name="Picture 6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rot="-1058425">
            <a:off x="6704379" y="6129547"/>
            <a:ext cx="912461" cy="289430"/>
          </a:xfrm>
          <a:prstGeom prst="rect">
            <a:avLst/>
          </a:prstGeom>
          <a:noFill/>
          <a:effectDag name="">
            <a:xfrm kx="-353205"/>
          </a:effectDag>
          <a:extLst/>
        </p:spPr>
      </p:pic>
      <p:pic>
        <p:nvPicPr>
          <p:cNvPr id="63" name="Picture 6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rot="-98633">
            <a:off x="1884511" y="2938869"/>
            <a:ext cx="1141769" cy="984997"/>
          </a:xfrm>
          <a:prstGeom prst="rect">
            <a:avLst/>
          </a:prstGeom>
          <a:noFill/>
          <a:effectDag name="">
            <a:xfrm kx="-190038"/>
          </a:effectDag>
          <a:extLst/>
        </p:spPr>
      </p:pic>
      <p:sp>
        <p:nvSpPr>
          <p:cNvPr id="64" name="Rectangle 64"/>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65" name="Rectangle 65"/>
          <p:cNvSpPr/>
          <p:nvPr/>
        </p:nvSpPr>
        <p:spPr>
          <a:xfrm>
            <a:off x="1782628" y="6862770"/>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66" name="Rectangle 66"/>
          <p:cNvSpPr/>
          <p:nvPr/>
        </p:nvSpPr>
        <p:spPr>
          <a:xfrm>
            <a:off x="1308235" y="1657385"/>
            <a:ext cx="2468625" cy="492122"/>
          </a:xfrm>
          <a:prstGeom prst="rect">
            <a:avLst/>
          </a:prstGeom>
        </p:spPr>
        <p:txBody>
          <a:bodyPr wrap="none" lIns="0" tIns="0" rIns="0" bIns="0">
            <a:spAutoFit/>
          </a:bodyPr>
          <a:lstStyle/>
          <a:p>
            <a:pPr marL="0"/>
            <a:r>
              <a:rPr lang="x-none" sz="3198" b="1" i="0" spc="0" baseline="0" dirty="0">
                <a:solidFill>
                  <a:srgbClr val="003E90"/>
                </a:solidFill>
                <a:latin typeface="Trebuchet MS"/>
              </a:rPr>
              <a:t>Unser Traum</a:t>
            </a:r>
            <a:endParaRPr lang="x-none" sz="3198" dirty="0"/>
          </a:p>
        </p:txBody>
      </p:sp>
      <p:sp>
        <p:nvSpPr>
          <p:cNvPr id="67" name="Rectangle 67"/>
          <p:cNvSpPr/>
          <p:nvPr/>
        </p:nvSpPr>
        <p:spPr>
          <a:xfrm>
            <a:off x="8579477" y="6102654"/>
            <a:ext cx="1266116" cy="230063"/>
          </a:xfrm>
          <a:prstGeom prst="rect">
            <a:avLst/>
          </a:prstGeom>
        </p:spPr>
        <p:txBody>
          <a:bodyPr wrap="none" lIns="0" tIns="0" rIns="0" bIns="0">
            <a:spAutoFit/>
          </a:bodyPr>
          <a:lstStyle/>
          <a:p>
            <a:pPr marL="0"/>
            <a:r>
              <a:rPr lang="x-none" sz="495" b="0" i="0" spc="365" baseline="0" dirty="0">
                <a:latin typeface="Arial"/>
              </a:rPr>
              <a:t>Q</a:t>
            </a:r>
            <a:r>
              <a:rPr lang="x-none" sz="495" b="0" i="0" spc="261" baseline="0" dirty="0">
                <a:latin typeface="Arial"/>
              </a:rPr>
              <a:t>ue</a:t>
            </a:r>
            <a:r>
              <a:rPr lang="x-none" sz="495" b="0" i="0" spc="104" baseline="0" dirty="0">
                <a:latin typeface="Arial"/>
              </a:rPr>
              <a:t>ll</a:t>
            </a:r>
            <a:r>
              <a:rPr lang="x-none" sz="495" b="0" i="0" spc="261" baseline="0" dirty="0">
                <a:latin typeface="Arial"/>
              </a:rPr>
              <a:t>e</a:t>
            </a:r>
            <a:r>
              <a:rPr lang="x-none" sz="495" b="0" i="0" spc="130" baseline="0" dirty="0">
                <a:latin typeface="Arial"/>
              </a:rPr>
              <a:t>: </a:t>
            </a:r>
            <a:r>
              <a:rPr lang="x-none" sz="495" b="0" i="0" spc="261" baseline="0" dirty="0">
                <a:latin typeface="Arial"/>
              </a:rPr>
              <a:t>h</a:t>
            </a:r>
            <a:r>
              <a:rPr lang="x-none" sz="495" b="0" i="0" spc="130" baseline="0" dirty="0">
                <a:latin typeface="Arial"/>
              </a:rPr>
              <a:t>tt</a:t>
            </a:r>
            <a:r>
              <a:rPr lang="x-none" sz="495" b="0" i="0" spc="261" baseline="0" dirty="0">
                <a:latin typeface="Arial"/>
              </a:rPr>
              <a:t>p</a:t>
            </a:r>
            <a:r>
              <a:rPr lang="x-none" sz="495" b="0" i="0" spc="130" baseline="0" dirty="0">
                <a:latin typeface="Arial"/>
              </a:rPr>
              <a:t>://</a:t>
            </a:r>
            <a:r>
              <a:rPr lang="x-none" sz="495" b="0" i="0" spc="339" baseline="0" dirty="0">
                <a:latin typeface="Arial"/>
              </a:rPr>
              <a:t>www</a:t>
            </a:r>
            <a:r>
              <a:rPr lang="x-none" sz="495" b="0" i="0" spc="130" baseline="0" dirty="0">
                <a:latin typeface="Arial"/>
              </a:rPr>
              <a:t>.</a:t>
            </a:r>
            <a:r>
              <a:rPr lang="x-none" sz="495" b="0" i="0" spc="104" baseline="0" dirty="0">
                <a:latin typeface="Arial"/>
              </a:rPr>
              <a:t>l</a:t>
            </a:r>
            <a:r>
              <a:rPr lang="x-none" sz="495" b="0" i="0" spc="235" baseline="0" dirty="0">
                <a:latin typeface="Arial"/>
              </a:rPr>
              <a:t>k</a:t>
            </a:r>
            <a:r>
              <a:rPr lang="x-none" sz="495" b="0" i="0" spc="339" baseline="0" dirty="0">
                <a:latin typeface="Arial"/>
              </a:rPr>
              <a:t>w</a:t>
            </a:r>
            <a:r>
              <a:rPr lang="x-none" sz="495" b="0" i="0" spc="156" baseline="0" dirty="0">
                <a:latin typeface="Arial"/>
              </a:rPr>
              <a:t>-</a:t>
            </a:r>
            <a:endParaRPr lang="x-none" sz="495" dirty="0"/>
          </a:p>
          <a:p>
            <a:pPr marL="0">
              <a:lnSpc>
                <a:spcPts val="553"/>
              </a:lnSpc>
            </a:pPr>
            <a:r>
              <a:rPr lang="x-none" sz="495" b="0" i="0" spc="104" baseline="0" dirty="0">
                <a:latin typeface="Arial"/>
              </a:rPr>
              <a:t>i</a:t>
            </a:r>
            <a:r>
              <a:rPr lang="x-none" sz="495" b="0" i="0" spc="261" baseline="0" dirty="0">
                <a:latin typeface="Arial"/>
              </a:rPr>
              <a:t>n</a:t>
            </a:r>
            <a:r>
              <a:rPr lang="x-none" sz="495" b="0" i="0" spc="130" baseline="0" dirty="0">
                <a:latin typeface="Arial"/>
              </a:rPr>
              <a:t>f</a:t>
            </a:r>
            <a:r>
              <a:rPr lang="x-none" sz="495" b="0" i="0" spc="261" baseline="0" dirty="0">
                <a:latin typeface="Arial"/>
              </a:rPr>
              <a:t>o</a:t>
            </a:r>
            <a:r>
              <a:rPr lang="x-none" sz="495" b="0" i="0" spc="235" baseline="0" dirty="0">
                <a:latin typeface="Arial"/>
              </a:rPr>
              <a:t>s</a:t>
            </a:r>
            <a:r>
              <a:rPr lang="x-none" sz="495" b="0" i="0" spc="130" baseline="0" dirty="0">
                <a:latin typeface="Arial"/>
              </a:rPr>
              <a:t>.</a:t>
            </a:r>
            <a:r>
              <a:rPr lang="x-none" sz="495" b="0" i="0" spc="261" baseline="0" dirty="0">
                <a:latin typeface="Arial"/>
              </a:rPr>
              <a:t>eu</a:t>
            </a:r>
            <a:r>
              <a:rPr lang="x-none" sz="495" b="0" i="0" spc="130" baseline="0" dirty="0">
                <a:latin typeface="Arial"/>
              </a:rPr>
              <a:t>/</a:t>
            </a:r>
            <a:r>
              <a:rPr lang="x-none" sz="495" b="0" i="0" spc="261" baseline="0" dirty="0">
                <a:latin typeface="Arial"/>
              </a:rPr>
              <a:t>a</a:t>
            </a:r>
            <a:r>
              <a:rPr lang="x-none" sz="495" b="0" i="0" spc="156" baseline="0" dirty="0">
                <a:latin typeface="Arial"/>
              </a:rPr>
              <a:t>r</a:t>
            </a:r>
            <a:r>
              <a:rPr lang="x-none" sz="495" b="0" i="0" spc="235" baseline="0" dirty="0">
                <a:latin typeface="Arial"/>
              </a:rPr>
              <a:t>c</a:t>
            </a:r>
            <a:r>
              <a:rPr lang="x-none" sz="495" b="0" i="0" spc="261" baseline="0" dirty="0">
                <a:latin typeface="Arial"/>
              </a:rPr>
              <a:t>h</a:t>
            </a:r>
            <a:r>
              <a:rPr lang="x-none" sz="495" b="0" i="0" spc="104" baseline="0" dirty="0">
                <a:latin typeface="Arial"/>
              </a:rPr>
              <a:t>i</a:t>
            </a:r>
            <a:r>
              <a:rPr lang="x-none" sz="495" b="0" i="0" spc="235" baseline="0" dirty="0">
                <a:latin typeface="Arial"/>
              </a:rPr>
              <a:t>v</a:t>
            </a:r>
            <a:r>
              <a:rPr lang="x-none" sz="495" b="0" i="0" spc="130" baseline="0" dirty="0">
                <a:latin typeface="Arial"/>
              </a:rPr>
              <a:t>/</a:t>
            </a:r>
            <a:r>
              <a:rPr lang="x-none" sz="495" b="0" i="0" spc="104" baseline="0" dirty="0">
                <a:latin typeface="Arial"/>
              </a:rPr>
              <a:t>i</a:t>
            </a:r>
            <a:r>
              <a:rPr lang="x-none" sz="495" b="0" i="0" spc="391" baseline="0" dirty="0">
                <a:latin typeface="Arial"/>
              </a:rPr>
              <a:t>m</a:t>
            </a:r>
            <a:r>
              <a:rPr lang="x-none" sz="495" b="0" i="0" spc="261" baseline="0" dirty="0">
                <a:latin typeface="Arial"/>
              </a:rPr>
              <a:t>age</a:t>
            </a:r>
            <a:r>
              <a:rPr lang="x-none" sz="495" b="0" i="0" spc="235" baseline="0" dirty="0">
                <a:latin typeface="Arial"/>
              </a:rPr>
              <a:t>s</a:t>
            </a:r>
            <a:r>
              <a:rPr lang="x-none" sz="495" b="0" i="0" spc="130" baseline="0" dirty="0">
                <a:latin typeface="Arial"/>
              </a:rPr>
              <a:t>/</a:t>
            </a:r>
            <a:endParaRPr lang="x-none" sz="495" dirty="0"/>
          </a:p>
          <a:p>
            <a:pPr marL="0">
              <a:lnSpc>
                <a:spcPts val="553"/>
              </a:lnSpc>
            </a:pPr>
            <a:r>
              <a:rPr lang="x-none" sz="495" b="0" i="0" spc="261" baseline="0" dirty="0">
                <a:latin typeface="Arial"/>
              </a:rPr>
              <a:t>o</a:t>
            </a:r>
            <a:r>
              <a:rPr lang="x-none" sz="495" b="0" i="0" spc="104" baseline="0" dirty="0">
                <a:latin typeface="Arial"/>
              </a:rPr>
              <a:t>l</a:t>
            </a:r>
            <a:r>
              <a:rPr lang="x-none" sz="495" b="0" i="0" spc="261" baseline="0" dirty="0">
                <a:latin typeface="Arial"/>
              </a:rPr>
              <a:t>d</a:t>
            </a:r>
            <a:r>
              <a:rPr lang="x-none" sz="495" b="0" i="0" spc="130" baseline="0" dirty="0">
                <a:latin typeface="Arial"/>
              </a:rPr>
              <a:t>t</a:t>
            </a:r>
            <a:r>
              <a:rPr lang="x-none" sz="495" b="0" i="0" spc="104" baseline="0" dirty="0">
                <a:latin typeface="Arial"/>
              </a:rPr>
              <a:t>i</a:t>
            </a:r>
            <a:r>
              <a:rPr lang="x-none" sz="495" b="0" i="0" spc="391" baseline="0" dirty="0">
                <a:latin typeface="Arial"/>
              </a:rPr>
              <a:t>m</a:t>
            </a:r>
            <a:r>
              <a:rPr lang="x-none" sz="495" b="0" i="0" spc="261" baseline="0" dirty="0">
                <a:latin typeface="Arial"/>
              </a:rPr>
              <a:t>e</a:t>
            </a:r>
            <a:r>
              <a:rPr lang="x-none" sz="495" b="0" i="0" spc="156" baseline="0" dirty="0">
                <a:latin typeface="Arial"/>
              </a:rPr>
              <a:t>r</a:t>
            </a:r>
            <a:r>
              <a:rPr lang="x-none" sz="495" b="0" i="0" spc="130" baseline="0" dirty="0">
                <a:latin typeface="Arial"/>
              </a:rPr>
              <a:t>/</a:t>
            </a:r>
            <a:r>
              <a:rPr lang="x-none" sz="495" b="0" i="0" spc="261" baseline="0" dirty="0">
                <a:latin typeface="Arial"/>
              </a:rPr>
              <a:t>he</a:t>
            </a:r>
            <a:r>
              <a:rPr lang="x-none" sz="495" b="0" i="0" spc="156" baseline="0" dirty="0">
                <a:latin typeface="Arial"/>
              </a:rPr>
              <a:t>r</a:t>
            </a:r>
            <a:r>
              <a:rPr lang="x-none" sz="495" b="0" i="0" spc="235" baseline="0" dirty="0">
                <a:latin typeface="Arial"/>
              </a:rPr>
              <a:t>s</a:t>
            </a:r>
            <a:r>
              <a:rPr lang="x-none" sz="495" b="0" i="0" spc="130" baseline="0" dirty="0">
                <a:latin typeface="Arial"/>
              </a:rPr>
              <a:t>t</a:t>
            </a:r>
            <a:r>
              <a:rPr lang="x-none" sz="495" b="0" i="0" spc="261" baseline="0" dirty="0">
                <a:latin typeface="Arial"/>
              </a:rPr>
              <a:t>e</a:t>
            </a:r>
            <a:r>
              <a:rPr lang="x-none" sz="495" b="0" i="0" spc="104" baseline="0" dirty="0">
                <a:latin typeface="Arial"/>
              </a:rPr>
              <a:t>ll</a:t>
            </a:r>
            <a:r>
              <a:rPr lang="x-none" sz="495" b="0" i="0" spc="261" baseline="0" dirty="0">
                <a:latin typeface="Arial"/>
              </a:rPr>
              <a:t>e</a:t>
            </a:r>
            <a:r>
              <a:rPr lang="x-none" sz="495" b="0" i="0" spc="156" baseline="0" dirty="0">
                <a:latin typeface="Arial"/>
              </a:rPr>
              <a:t>r</a:t>
            </a:r>
            <a:r>
              <a:rPr lang="x-none" sz="495" b="0" i="0" spc="130" baseline="0" dirty="0">
                <a:latin typeface="Arial"/>
              </a:rPr>
              <a:t>/</a:t>
            </a:r>
            <a:r>
              <a:rPr lang="x-none" sz="495" b="0" i="0" spc="261" baseline="0" dirty="0">
                <a:latin typeface="Arial"/>
              </a:rPr>
              <a:t>dd</a:t>
            </a:r>
            <a:r>
              <a:rPr lang="x-none" sz="495" b="0" i="0" spc="156" baseline="0" dirty="0">
                <a:latin typeface="Arial"/>
              </a:rPr>
              <a:t>r</a:t>
            </a:r>
            <a:r>
              <a:rPr lang="x-none" sz="495" b="0" i="0" spc="130" baseline="0" dirty="0">
                <a:latin typeface="Arial"/>
              </a:rPr>
              <a:t>/</a:t>
            </a:r>
            <a:endParaRPr lang="x-none" sz="495" dirty="0"/>
          </a:p>
        </p:txBody>
      </p:sp>
      <p:sp>
        <p:nvSpPr>
          <p:cNvPr id="68" name="Rectangle 68"/>
          <p:cNvSpPr/>
          <p:nvPr/>
        </p:nvSpPr>
        <p:spPr>
          <a:xfrm>
            <a:off x="8579477" y="6313450"/>
            <a:ext cx="1372620" cy="230063"/>
          </a:xfrm>
          <a:prstGeom prst="rect">
            <a:avLst/>
          </a:prstGeom>
        </p:spPr>
        <p:txBody>
          <a:bodyPr wrap="none" lIns="0" tIns="0" rIns="0" bIns="0">
            <a:spAutoFit/>
          </a:bodyPr>
          <a:lstStyle/>
          <a:p>
            <a:pPr marL="0"/>
            <a:r>
              <a:rPr lang="x-none" sz="495" b="0" i="0" spc="130" baseline="0" dirty="0">
                <a:latin typeface="Arial"/>
              </a:rPr>
              <a:t>t</a:t>
            </a:r>
            <a:r>
              <a:rPr lang="x-none" sz="495" b="0" i="0" spc="261" baseline="0" dirty="0">
                <a:latin typeface="Arial"/>
              </a:rPr>
              <a:t>e</a:t>
            </a:r>
            <a:r>
              <a:rPr lang="x-none" sz="495" b="0" i="0" spc="104" baseline="0" dirty="0">
                <a:latin typeface="Arial"/>
              </a:rPr>
              <a:t>il</a:t>
            </a:r>
            <a:r>
              <a:rPr lang="x-none" sz="495" b="0" i="0" spc="156" baseline="0" dirty="0">
                <a:latin typeface="Arial"/>
              </a:rPr>
              <a:t>-</a:t>
            </a:r>
            <a:r>
              <a:rPr lang="x-none" sz="495" b="0" i="0" spc="261" baseline="0" dirty="0">
                <a:latin typeface="Arial"/>
              </a:rPr>
              <a:t>4</a:t>
            </a:r>
            <a:r>
              <a:rPr lang="x-none" sz="495" b="0" i="0" spc="130" baseline="0" dirty="0">
                <a:latin typeface="Arial"/>
              </a:rPr>
              <a:t>/</a:t>
            </a:r>
            <a:r>
              <a:rPr lang="x-none" sz="495" b="0" i="0" spc="417" baseline="0" dirty="0">
                <a:latin typeface="Arial"/>
              </a:rPr>
              <a:t>%</a:t>
            </a:r>
            <a:r>
              <a:rPr lang="x-none" sz="495" b="0" i="0" spc="261" baseline="0" dirty="0">
                <a:latin typeface="Arial"/>
              </a:rPr>
              <a:t>204</a:t>
            </a:r>
            <a:r>
              <a:rPr lang="x-none" sz="495" b="0" i="0" spc="130" baseline="0" dirty="0">
                <a:latin typeface="Arial"/>
              </a:rPr>
              <a:t>/</a:t>
            </a:r>
            <a:r>
              <a:rPr lang="x-none" sz="495" b="0" i="0" spc="235" baseline="0" dirty="0">
                <a:latin typeface="Arial"/>
              </a:rPr>
              <a:t>s</a:t>
            </a:r>
            <a:r>
              <a:rPr lang="x-none" sz="495" b="0" i="0" spc="104" baseline="0" dirty="0">
                <a:latin typeface="Arial"/>
              </a:rPr>
              <a:t>li</a:t>
            </a:r>
            <a:r>
              <a:rPr lang="x-none" sz="495" b="0" i="0" spc="261" baseline="0" dirty="0">
                <a:latin typeface="Arial"/>
              </a:rPr>
              <a:t>de</a:t>
            </a:r>
            <a:r>
              <a:rPr lang="x-none" sz="495" b="0" i="0" spc="235" baseline="0" dirty="0">
                <a:latin typeface="Arial"/>
              </a:rPr>
              <a:t>s</a:t>
            </a:r>
            <a:r>
              <a:rPr lang="x-none" sz="495" b="0" i="0" spc="130" baseline="0" dirty="0">
                <a:latin typeface="Arial"/>
              </a:rPr>
              <a:t>/</a:t>
            </a:r>
            <a:endParaRPr lang="x-none" sz="495" dirty="0"/>
          </a:p>
          <a:p>
            <a:pPr marL="0">
              <a:lnSpc>
                <a:spcPts val="553"/>
              </a:lnSpc>
            </a:pPr>
            <a:r>
              <a:rPr lang="x-none" sz="495" b="0" i="0" spc="313" baseline="0" dirty="0">
                <a:latin typeface="Arial"/>
              </a:rPr>
              <a:t>B</a:t>
            </a:r>
            <a:r>
              <a:rPr lang="x-none" sz="495" b="0" i="0" spc="261" baseline="0" dirty="0">
                <a:latin typeface="Arial"/>
              </a:rPr>
              <a:t>a</a:t>
            </a:r>
            <a:r>
              <a:rPr lang="x-none" sz="495" b="0" i="0" spc="156" baseline="0" dirty="0">
                <a:latin typeface="Arial"/>
              </a:rPr>
              <a:t>r</a:t>
            </a:r>
            <a:r>
              <a:rPr lang="x-none" sz="495" b="0" i="0" spc="235" baseline="0" dirty="0">
                <a:latin typeface="Arial"/>
              </a:rPr>
              <a:t>k</a:t>
            </a:r>
            <a:r>
              <a:rPr lang="x-none" sz="495" b="0" i="0" spc="261" baseline="0" dirty="0">
                <a:latin typeface="Arial"/>
              </a:rPr>
              <a:t>a</a:t>
            </a:r>
            <a:r>
              <a:rPr lang="x-none" sz="495" b="0" i="0" spc="235" baseline="0" dirty="0">
                <a:latin typeface="Arial"/>
              </a:rPr>
              <a:t>s</a:t>
            </a:r>
            <a:r>
              <a:rPr lang="x-none" sz="495" b="0" i="0" spc="156" baseline="0" dirty="0">
                <a:latin typeface="Arial"/>
              </a:rPr>
              <a:t>-</a:t>
            </a:r>
            <a:r>
              <a:rPr lang="x-none" sz="495" b="0" i="0" spc="313" baseline="0" dirty="0">
                <a:latin typeface="Arial"/>
              </a:rPr>
              <a:t>B</a:t>
            </a:r>
            <a:r>
              <a:rPr lang="x-none" sz="495" b="0" i="0" spc="261" baseline="0" dirty="0">
                <a:latin typeface="Arial"/>
              </a:rPr>
              <a:t>1000</a:t>
            </a:r>
            <a:r>
              <a:rPr lang="x-none" sz="495" b="0" i="0" spc="156" baseline="0" dirty="0">
                <a:latin typeface="Arial"/>
              </a:rPr>
              <a:t>-</a:t>
            </a:r>
            <a:r>
              <a:rPr lang="x-none" sz="495" b="0" i="0" spc="261" baseline="0" dirty="0">
                <a:latin typeface="Arial"/>
              </a:rPr>
              <a:t>1</a:t>
            </a:r>
            <a:r>
              <a:rPr lang="x-none" sz="495" b="0" i="0" spc="156" baseline="0" dirty="0">
                <a:latin typeface="Arial"/>
              </a:rPr>
              <a:t>-</a:t>
            </a:r>
            <a:r>
              <a:rPr lang="x-none" sz="495" b="0" i="0" spc="235" baseline="0" dirty="0">
                <a:latin typeface="Arial"/>
              </a:rPr>
              <a:t>J</a:t>
            </a:r>
            <a:r>
              <a:rPr lang="x-none" sz="495" b="0" i="0" spc="287" baseline="0" dirty="0">
                <a:latin typeface="Arial"/>
              </a:rPr>
              <a:t>T</a:t>
            </a:r>
            <a:r>
              <a:rPr lang="x-none" sz="495" b="0" i="0" spc="261" baseline="0" dirty="0">
                <a:latin typeface="Arial"/>
              </a:rPr>
              <a:t>h</a:t>
            </a:r>
            <a:r>
              <a:rPr lang="x-none" sz="495" b="0" i="0" spc="104" baseline="0" dirty="0">
                <a:latin typeface="Arial"/>
              </a:rPr>
              <a:t>i</a:t>
            </a:r>
            <a:r>
              <a:rPr lang="x-none" sz="495" b="0" i="0" spc="261" baseline="0" dirty="0">
                <a:latin typeface="Arial"/>
              </a:rPr>
              <a:t>e</a:t>
            </a:r>
            <a:r>
              <a:rPr lang="x-none" sz="495" b="0" i="0" spc="104" baseline="0" dirty="0">
                <a:latin typeface="Arial"/>
              </a:rPr>
              <a:t>l</a:t>
            </a:r>
            <a:r>
              <a:rPr lang="x-none" sz="495" b="0" i="0" spc="261" baseline="0" dirty="0">
                <a:latin typeface="Arial"/>
              </a:rPr>
              <a:t>e</a:t>
            </a:r>
            <a:r>
              <a:rPr lang="x-none" sz="495" b="0" i="0" spc="156" baseline="0" dirty="0">
                <a:latin typeface="Arial"/>
              </a:rPr>
              <a:t>-</a:t>
            </a:r>
            <a:endParaRPr lang="x-none" sz="495" dirty="0"/>
          </a:p>
          <a:p>
            <a:pPr marL="0">
              <a:lnSpc>
                <a:spcPts val="553"/>
              </a:lnSpc>
            </a:pPr>
            <a:r>
              <a:rPr lang="x-none" sz="495" b="0" i="0" spc="261" baseline="0" dirty="0">
                <a:latin typeface="Arial"/>
              </a:rPr>
              <a:t>240808</a:t>
            </a:r>
            <a:r>
              <a:rPr lang="x-none" sz="495" b="0" i="0" spc="130" baseline="0" dirty="0">
                <a:latin typeface="Arial"/>
              </a:rPr>
              <a:t>.</a:t>
            </a:r>
            <a:r>
              <a:rPr lang="x-none" sz="495" b="0" i="0" spc="261" baseline="0" dirty="0">
                <a:latin typeface="Arial"/>
              </a:rPr>
              <a:t>h</a:t>
            </a:r>
            <a:r>
              <a:rPr lang="x-none" sz="495" b="0" i="0" spc="130" baseline="0" dirty="0">
                <a:latin typeface="Arial"/>
              </a:rPr>
              <a:t>t</a:t>
            </a:r>
            <a:r>
              <a:rPr lang="x-none" sz="495" b="0" i="0" spc="391" baseline="0" dirty="0">
                <a:latin typeface="Arial"/>
              </a:rPr>
              <a:t>m</a:t>
            </a:r>
            <a:r>
              <a:rPr lang="x-none" sz="495" b="0" i="0" spc="104" baseline="0" dirty="0">
                <a:latin typeface="Arial"/>
              </a:rPr>
              <a:t>l</a:t>
            </a:r>
            <a:endParaRPr lang="x-none" sz="495"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7706" y="377557"/>
            <a:ext cx="9144000" cy="6858000"/>
          </a:xfrm>
          <a:prstGeom prst="rect">
            <a:avLst/>
          </a:prstGeom>
          <a:noFill/>
          <a:extLst/>
        </p:spPr>
      </p:pic>
      <p:sp>
        <p:nvSpPr>
          <p:cNvPr id="71" name="Rectangle 71"/>
          <p:cNvSpPr/>
          <p:nvPr/>
        </p:nvSpPr>
        <p:spPr>
          <a:xfrm>
            <a:off x="1755911"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72" name="Rectangle 72"/>
          <p:cNvSpPr/>
          <p:nvPr/>
        </p:nvSpPr>
        <p:spPr>
          <a:xfrm>
            <a:off x="1192254" y="6872289"/>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73" name="Rectangle 73"/>
          <p:cNvSpPr/>
          <p:nvPr/>
        </p:nvSpPr>
        <p:spPr>
          <a:xfrm>
            <a:off x="1308235" y="2304906"/>
            <a:ext cx="5741956" cy="1092607"/>
          </a:xfrm>
          <a:prstGeom prst="rect">
            <a:avLst/>
          </a:prstGeom>
        </p:spPr>
        <p:txBody>
          <a:bodyPr wrap="none" lIns="0" tIns="0" rIns="0" bIns="0">
            <a:spAutoFit/>
          </a:bodyPr>
          <a:lstStyle/>
          <a:p>
            <a:pPr marL="0"/>
            <a:r>
              <a:rPr lang="x-none" sz="1800" b="0" i="0" spc="0" baseline="0" dirty="0">
                <a:latin typeface="Trebuchet MS"/>
              </a:rPr>
              <a:t>Wir müssen erst Mal schauen </a:t>
            </a:r>
            <a:r>
              <a:rPr lang="x-none" sz="1800" b="0" i="0" spc="0" baseline="0">
                <a:latin typeface="Trebuchet MS"/>
              </a:rPr>
              <a:t>und </a:t>
            </a:r>
            <a:r>
              <a:rPr lang="de-DE" dirty="0" smtClean="0">
                <a:latin typeface="Trebuchet MS"/>
              </a:rPr>
              <a:t>zerlegen </a:t>
            </a:r>
            <a:r>
              <a:rPr lang="x-none" sz="1800" b="0" i="0" spc="0" baseline="0" smtClean="0">
                <a:latin typeface="Trebuchet MS"/>
              </a:rPr>
              <a:t> </a:t>
            </a:r>
            <a:r>
              <a:rPr lang="x-none" sz="1800" b="0" i="0" spc="0" baseline="0">
                <a:latin typeface="Trebuchet MS"/>
              </a:rPr>
              <a:t>den </a:t>
            </a:r>
            <a:r>
              <a:rPr lang="x-none" sz="1800" b="0" i="0" spc="0" baseline="0" smtClean="0">
                <a:latin typeface="Trebuchet MS"/>
              </a:rPr>
              <a:t>B1000. </a:t>
            </a:r>
            <a:endParaRPr lang="de-DE" sz="1800" b="0" i="0" spc="0" baseline="0" dirty="0" smtClean="0">
              <a:latin typeface="Trebuchet MS"/>
            </a:endParaRPr>
          </a:p>
          <a:p>
            <a:pPr marL="0"/>
            <a:r>
              <a:rPr lang="x-none" sz="1800" b="0" i="0" spc="0" baseline="0" smtClean="0">
                <a:latin typeface="Trebuchet MS"/>
              </a:rPr>
              <a:t>Dies </a:t>
            </a:r>
            <a:r>
              <a:rPr lang="x-none" sz="1800" b="0" i="0" spc="0" baseline="0" dirty="0">
                <a:latin typeface="Trebuchet MS"/>
              </a:rPr>
              <a:t>machen wir natürlich sehr feinfühlig.</a:t>
            </a:r>
            <a:endParaRPr lang="x-none" sz="1800" dirty="0"/>
          </a:p>
          <a:p>
            <a:pPr marL="0">
              <a:lnSpc>
                <a:spcPts val="2089"/>
              </a:lnSpc>
            </a:pPr>
            <a:r>
              <a:rPr lang="x-none" sz="1800" b="0" i="0" spc="0" baseline="0" dirty="0">
                <a:latin typeface="Trebuchet MS"/>
              </a:rPr>
              <a:t>Danach müssen wir die </a:t>
            </a:r>
            <a:r>
              <a:rPr lang="x-none" sz="1800" b="0" i="0" spc="0" baseline="0">
                <a:latin typeface="Trebuchet MS"/>
              </a:rPr>
              <a:t>Karosserie </a:t>
            </a:r>
            <a:r>
              <a:rPr lang="x-none" sz="1800" b="0" i="0" spc="0" baseline="0" smtClean="0">
                <a:latin typeface="Trebuchet MS"/>
              </a:rPr>
              <a:t>Sa</a:t>
            </a:r>
            <a:r>
              <a:rPr lang="de-DE" sz="1800" b="0" i="0" spc="0" baseline="0" dirty="0" err="1" smtClean="0">
                <a:latin typeface="Trebuchet MS"/>
              </a:rPr>
              <a:t>lz</a:t>
            </a:r>
            <a:r>
              <a:rPr lang="x-none" sz="1800" b="0" i="0" spc="0" baseline="0" smtClean="0">
                <a:latin typeface="Trebuchet MS"/>
              </a:rPr>
              <a:t>strahlen </a:t>
            </a:r>
            <a:r>
              <a:rPr lang="x-none" sz="1800" b="0" i="0" spc="0" baseline="0" dirty="0">
                <a:latin typeface="Trebuchet MS"/>
              </a:rPr>
              <a:t>lassen.</a:t>
            </a:r>
            <a:endParaRPr lang="x-none" sz="1800" dirty="0"/>
          </a:p>
          <a:p>
            <a:pPr marL="0">
              <a:lnSpc>
                <a:spcPts val="2089"/>
              </a:lnSpc>
            </a:pPr>
            <a:r>
              <a:rPr lang="x-none" sz="1800" b="0" i="0" spc="0" baseline="0" dirty="0">
                <a:latin typeface="Trebuchet MS"/>
              </a:rPr>
              <a:t>Jetzt sehen wir alle Blechschäden, die durch Blech-</a:t>
            </a:r>
            <a:endParaRPr lang="x-none" sz="1800" dirty="0"/>
          </a:p>
        </p:txBody>
      </p:sp>
      <p:sp>
        <p:nvSpPr>
          <p:cNvPr id="74" name="Rectangle 74"/>
          <p:cNvSpPr/>
          <p:nvPr/>
        </p:nvSpPr>
        <p:spPr>
          <a:xfrm>
            <a:off x="1308235" y="3366524"/>
            <a:ext cx="5754781" cy="546303"/>
          </a:xfrm>
          <a:prstGeom prst="rect">
            <a:avLst/>
          </a:prstGeom>
        </p:spPr>
        <p:txBody>
          <a:bodyPr wrap="none" lIns="0" tIns="0" rIns="0" bIns="0">
            <a:spAutoFit/>
          </a:bodyPr>
          <a:lstStyle/>
          <a:p>
            <a:pPr marL="0"/>
            <a:r>
              <a:rPr lang="x-none" sz="1800" b="0" i="0" spc="0" baseline="0" dirty="0">
                <a:latin typeface="Trebuchet MS"/>
              </a:rPr>
              <a:t>Schweiß und Spachtelarbeiten repariert und restauriert</a:t>
            </a:r>
            <a:endParaRPr lang="x-none" sz="1800" dirty="0"/>
          </a:p>
          <a:p>
            <a:pPr marL="0">
              <a:lnSpc>
                <a:spcPts val="2089"/>
              </a:lnSpc>
            </a:pPr>
            <a:r>
              <a:rPr lang="x-none" sz="1800" b="0" i="0" spc="0" baseline="0" dirty="0">
                <a:latin typeface="Trebuchet MS"/>
              </a:rPr>
              <a:t>werden müssen.</a:t>
            </a:r>
            <a:endParaRPr lang="x-none" sz="1800" dirty="0"/>
          </a:p>
        </p:txBody>
      </p:sp>
      <p:sp>
        <p:nvSpPr>
          <p:cNvPr id="75" name="Rectangle 75"/>
          <p:cNvSpPr/>
          <p:nvPr/>
        </p:nvSpPr>
        <p:spPr>
          <a:xfrm>
            <a:off x="1308235" y="3897333"/>
            <a:ext cx="4786567" cy="276999"/>
          </a:xfrm>
          <a:prstGeom prst="rect">
            <a:avLst/>
          </a:prstGeom>
        </p:spPr>
        <p:txBody>
          <a:bodyPr wrap="none" lIns="0" tIns="0" rIns="0" bIns="0">
            <a:spAutoFit/>
          </a:bodyPr>
          <a:lstStyle/>
          <a:p>
            <a:pPr marL="0"/>
            <a:r>
              <a:rPr lang="x-none" sz="1800" b="0" i="0" spc="0" baseline="0" dirty="0">
                <a:latin typeface="Trebuchet MS"/>
              </a:rPr>
              <a:t>Dann kann der B1000 endlich lackiert werden.</a:t>
            </a:r>
            <a:endParaRPr lang="x-none" sz="1800" dirty="0"/>
          </a:p>
        </p:txBody>
      </p:sp>
      <p:sp>
        <p:nvSpPr>
          <p:cNvPr id="76" name="Rectangle 76"/>
          <p:cNvSpPr/>
          <p:nvPr/>
        </p:nvSpPr>
        <p:spPr>
          <a:xfrm>
            <a:off x="1308235" y="4162738"/>
            <a:ext cx="5798062" cy="546303"/>
          </a:xfrm>
          <a:prstGeom prst="rect">
            <a:avLst/>
          </a:prstGeom>
        </p:spPr>
        <p:txBody>
          <a:bodyPr wrap="none" lIns="0" tIns="0" rIns="0" bIns="0">
            <a:spAutoFit/>
          </a:bodyPr>
          <a:lstStyle/>
          <a:p>
            <a:pPr marL="0"/>
            <a:r>
              <a:rPr lang="x-none" sz="1800" b="0" i="0" spc="0" baseline="0" dirty="0">
                <a:latin typeface="Trebuchet MS"/>
              </a:rPr>
              <a:t>Der Innenraum</a:t>
            </a:r>
            <a:r>
              <a:rPr lang="x-none" sz="1800" b="0" i="0" spc="540" baseline="0" dirty="0">
                <a:latin typeface="Trebuchet MS"/>
              </a:rPr>
              <a:t> </a:t>
            </a:r>
            <a:r>
              <a:rPr lang="x-none" sz="1800" b="0" i="0" spc="0" baseline="0" dirty="0">
                <a:latin typeface="Trebuchet MS"/>
              </a:rPr>
              <a:t>benötigt einen ein wenig Stoff, Leder</a:t>
            </a:r>
            <a:endParaRPr lang="x-none" sz="1800" dirty="0"/>
          </a:p>
          <a:p>
            <a:pPr marL="0">
              <a:lnSpc>
                <a:spcPts val="2089"/>
              </a:lnSpc>
            </a:pPr>
            <a:r>
              <a:rPr lang="x-none" sz="1800" b="0" i="0" spc="0" baseline="0" dirty="0">
                <a:latin typeface="Trebuchet MS"/>
              </a:rPr>
              <a:t>und Teilchen hier und da, so ist er schick und ansehbar.</a:t>
            </a:r>
            <a:endParaRPr lang="x-none" sz="1800" dirty="0"/>
          </a:p>
        </p:txBody>
      </p:sp>
      <p:sp>
        <p:nvSpPr>
          <p:cNvPr id="77" name="Rectangle 77"/>
          <p:cNvSpPr/>
          <p:nvPr/>
        </p:nvSpPr>
        <p:spPr>
          <a:xfrm>
            <a:off x="1308234" y="4958952"/>
            <a:ext cx="5397311" cy="546303"/>
          </a:xfrm>
          <a:prstGeom prst="rect">
            <a:avLst/>
          </a:prstGeom>
        </p:spPr>
        <p:txBody>
          <a:bodyPr wrap="none" lIns="0" tIns="0" rIns="0" bIns="0">
            <a:spAutoFit/>
          </a:bodyPr>
          <a:lstStyle/>
          <a:p>
            <a:pPr marL="0"/>
            <a:r>
              <a:rPr lang="x-none" sz="1800" b="0" i="0" spc="0" baseline="0" dirty="0">
                <a:latin typeface="Trebuchet MS"/>
              </a:rPr>
              <a:t>Eine Menge Holz, Eisen und Schrauben später ist die</a:t>
            </a:r>
            <a:endParaRPr lang="x-none" sz="1800" dirty="0"/>
          </a:p>
          <a:p>
            <a:pPr marL="0">
              <a:lnSpc>
                <a:spcPts val="2089"/>
              </a:lnSpc>
            </a:pPr>
            <a:r>
              <a:rPr lang="x-none" sz="1800" b="0" i="0" spc="0" baseline="0" dirty="0">
                <a:latin typeface="Trebuchet MS"/>
              </a:rPr>
              <a:t>Pritsche fertig. Jetzt kommt die Plane rauf, fertig!</a:t>
            </a:r>
            <a:endParaRPr lang="x-none" sz="1800" dirty="0"/>
          </a:p>
        </p:txBody>
      </p:sp>
      <p:sp>
        <p:nvSpPr>
          <p:cNvPr id="78" name="Rectangle 78"/>
          <p:cNvSpPr/>
          <p:nvPr/>
        </p:nvSpPr>
        <p:spPr>
          <a:xfrm>
            <a:off x="1298713" y="1658197"/>
            <a:ext cx="6315768" cy="492122"/>
          </a:xfrm>
          <a:prstGeom prst="rect">
            <a:avLst/>
          </a:prstGeom>
        </p:spPr>
        <p:txBody>
          <a:bodyPr wrap="none" lIns="0" tIns="0" rIns="0" bIns="0">
            <a:spAutoFit/>
          </a:bodyPr>
          <a:lstStyle/>
          <a:p>
            <a:pPr marL="0"/>
            <a:r>
              <a:rPr lang="x-none" sz="3198" b="1" i="0" spc="0" baseline="0" dirty="0">
                <a:solidFill>
                  <a:srgbClr val="003E90"/>
                </a:solidFill>
                <a:latin typeface="Trebuchet MS"/>
              </a:rPr>
              <a:t>vom Traum zur Realität</a:t>
            </a:r>
            <a:r>
              <a:rPr lang="x-none" sz="3198" b="1" i="0" spc="962" baseline="0" dirty="0">
                <a:solidFill>
                  <a:srgbClr val="003E90"/>
                </a:solidFill>
                <a:latin typeface="Trebuchet MS"/>
              </a:rPr>
              <a:t>-</a:t>
            </a:r>
            <a:r>
              <a:rPr lang="x-none" sz="3198" b="1" i="0" spc="0" baseline="0" dirty="0">
                <a:solidFill>
                  <a:srgbClr val="003E90"/>
                </a:solidFill>
                <a:latin typeface="Trebuchet MS"/>
              </a:rPr>
              <a:t>Planung</a:t>
            </a:r>
            <a:endParaRPr lang="x-none" sz="3198"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9"/>
          <p:cNvSpPr/>
          <p:nvPr/>
        </p:nvSpPr>
        <p:spPr>
          <a:xfrm rot="5400000">
            <a:off x="1917839" y="-794005"/>
            <a:ext cx="6858000" cy="9144000"/>
          </a:xfrm>
          <a:custGeom>
            <a:avLst/>
            <a:gdLst/>
            <a:ahLst/>
            <a:cxnLst/>
            <a:rect l="0" t="0" r="0" b="0"/>
            <a:pathLst>
              <a:path w="6858000" h="9144000">
                <a:moveTo>
                  <a:pt x="0" y="9144000"/>
                </a:moveTo>
                <a:lnTo>
                  <a:pt x="6858000" y="9144000"/>
                </a:lnTo>
                <a:lnTo>
                  <a:pt x="6858000" y="0"/>
                </a:lnTo>
                <a:lnTo>
                  <a:pt x="0" y="0"/>
                </a:lnTo>
                <a:lnTo>
                  <a:pt x="0" y="9144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4839" y="348995"/>
            <a:ext cx="9144000" cy="6858000"/>
          </a:xfrm>
          <a:prstGeom prst="rect">
            <a:avLst/>
          </a:prstGeom>
          <a:noFill/>
          <a:extLst/>
        </p:spPr>
      </p:pic>
      <p:sp>
        <p:nvSpPr>
          <p:cNvPr id="81" name="Rectangle 81"/>
          <p:cNvSpPr/>
          <p:nvPr/>
        </p:nvSpPr>
        <p:spPr>
          <a:xfrm>
            <a:off x="1765434" y="974217"/>
            <a:ext cx="756617" cy="184666"/>
          </a:xfrm>
          <a:prstGeom prst="rect">
            <a:avLst/>
          </a:prstGeom>
        </p:spPr>
        <p:txBody>
          <a:bodyPr wrap="none" lIns="0" tIns="0" rIns="0" bIns="0">
            <a:spAutoFit/>
          </a:bodyPr>
          <a:lstStyle/>
          <a:p>
            <a:pPr marL="0"/>
            <a:r>
              <a:rPr lang="x-none" sz="1200" b="1" i="0" spc="0" baseline="0" dirty="0">
                <a:solidFill>
                  <a:srgbClr val="F49E00"/>
                </a:solidFill>
                <a:latin typeface="Trebuchet MS"/>
              </a:rPr>
              <a:t>Neuruppin</a:t>
            </a:r>
            <a:endParaRPr lang="x-none" sz="1200" dirty="0"/>
          </a:p>
        </p:txBody>
      </p:sp>
      <p:sp>
        <p:nvSpPr>
          <p:cNvPr id="82" name="Rectangle 82"/>
          <p:cNvSpPr/>
          <p:nvPr/>
        </p:nvSpPr>
        <p:spPr>
          <a:xfrm>
            <a:off x="1268429" y="6872289"/>
            <a:ext cx="4823436" cy="215123"/>
          </a:xfrm>
          <a:prstGeom prst="rect">
            <a:avLst/>
          </a:prstGeom>
        </p:spPr>
        <p:txBody>
          <a:bodyPr wrap="none" lIns="0" tIns="0" rIns="0" bIns="0">
            <a:spAutoFit/>
          </a:bodyPr>
          <a:lstStyle/>
          <a:p>
            <a:pPr marL="0"/>
            <a:r>
              <a:rPr lang="x-none" sz="1398" b="1" i="0" spc="0" baseline="0" dirty="0">
                <a:latin typeface="Arial"/>
              </a:rPr>
              <a:t>http://ov-neuruppin.ov-cms.thw.de/jugend/projekt-b1000/</a:t>
            </a:r>
            <a:endParaRPr lang="x-none" sz="1398" dirty="0"/>
          </a:p>
        </p:txBody>
      </p:sp>
      <p:sp>
        <p:nvSpPr>
          <p:cNvPr id="83" name="Rectangle 83"/>
          <p:cNvSpPr/>
          <p:nvPr/>
        </p:nvSpPr>
        <p:spPr>
          <a:xfrm>
            <a:off x="1289191" y="2643534"/>
            <a:ext cx="65" cy="276999"/>
          </a:xfrm>
          <a:prstGeom prst="rect">
            <a:avLst/>
          </a:prstGeom>
        </p:spPr>
        <p:txBody>
          <a:bodyPr wrap="none" lIns="0" tIns="0" rIns="0" bIns="0">
            <a:spAutoFit/>
          </a:bodyPr>
          <a:lstStyle/>
          <a:p>
            <a:pPr marL="0"/>
            <a:endParaRPr lang="x-none" b="1" dirty="0"/>
          </a:p>
        </p:txBody>
      </p:sp>
      <p:sp>
        <p:nvSpPr>
          <p:cNvPr id="84" name="Rectangle 84"/>
          <p:cNvSpPr/>
          <p:nvPr/>
        </p:nvSpPr>
        <p:spPr>
          <a:xfrm>
            <a:off x="1289191" y="3264698"/>
            <a:ext cx="65" cy="276999"/>
          </a:xfrm>
          <a:prstGeom prst="rect">
            <a:avLst/>
          </a:prstGeom>
        </p:spPr>
        <p:txBody>
          <a:bodyPr wrap="none" lIns="0" tIns="0" rIns="0" bIns="0">
            <a:spAutoFit/>
          </a:bodyPr>
          <a:lstStyle/>
          <a:p>
            <a:pPr marL="0"/>
            <a:endParaRPr lang="x-none" sz="1800" dirty="0"/>
          </a:p>
        </p:txBody>
      </p:sp>
      <p:sp>
        <p:nvSpPr>
          <p:cNvPr id="85" name="Rectangle 85"/>
          <p:cNvSpPr/>
          <p:nvPr/>
        </p:nvSpPr>
        <p:spPr>
          <a:xfrm>
            <a:off x="1289191" y="3589768"/>
            <a:ext cx="65" cy="276999"/>
          </a:xfrm>
          <a:prstGeom prst="rect">
            <a:avLst/>
          </a:prstGeom>
        </p:spPr>
        <p:txBody>
          <a:bodyPr wrap="none" lIns="0" tIns="0" rIns="0" bIns="0">
            <a:spAutoFit/>
          </a:bodyPr>
          <a:lstStyle/>
          <a:p>
            <a:pPr marL="0"/>
            <a:endParaRPr lang="x-none" sz="1800" dirty="0"/>
          </a:p>
        </p:txBody>
      </p:sp>
      <p:sp>
        <p:nvSpPr>
          <p:cNvPr id="86" name="Rectangle 86"/>
          <p:cNvSpPr/>
          <p:nvPr/>
        </p:nvSpPr>
        <p:spPr>
          <a:xfrm>
            <a:off x="1289191" y="4000676"/>
            <a:ext cx="65" cy="276999"/>
          </a:xfrm>
          <a:prstGeom prst="rect">
            <a:avLst/>
          </a:prstGeom>
        </p:spPr>
        <p:txBody>
          <a:bodyPr wrap="none" lIns="0" tIns="0" rIns="0" bIns="0">
            <a:spAutoFit/>
          </a:bodyPr>
          <a:lstStyle/>
          <a:p>
            <a:pPr marL="0"/>
            <a:endParaRPr lang="x-none" sz="1800" dirty="0"/>
          </a:p>
        </p:txBody>
      </p:sp>
      <p:sp>
        <p:nvSpPr>
          <p:cNvPr id="87" name="Rectangle 87"/>
          <p:cNvSpPr/>
          <p:nvPr/>
        </p:nvSpPr>
        <p:spPr>
          <a:xfrm>
            <a:off x="1289191" y="4311057"/>
            <a:ext cx="65" cy="276999"/>
          </a:xfrm>
          <a:prstGeom prst="rect">
            <a:avLst/>
          </a:prstGeom>
        </p:spPr>
        <p:txBody>
          <a:bodyPr wrap="none" lIns="0" tIns="0" rIns="0" bIns="0">
            <a:spAutoFit/>
          </a:bodyPr>
          <a:lstStyle/>
          <a:p>
            <a:pPr marL="0"/>
            <a:endParaRPr lang="x-none" sz="1800" dirty="0"/>
          </a:p>
        </p:txBody>
      </p:sp>
      <p:sp>
        <p:nvSpPr>
          <p:cNvPr id="88" name="Rectangle 88"/>
          <p:cNvSpPr/>
          <p:nvPr/>
        </p:nvSpPr>
        <p:spPr>
          <a:xfrm>
            <a:off x="1289191" y="4932964"/>
            <a:ext cx="65" cy="276999"/>
          </a:xfrm>
          <a:prstGeom prst="rect">
            <a:avLst/>
          </a:prstGeom>
        </p:spPr>
        <p:txBody>
          <a:bodyPr wrap="none" lIns="0" tIns="0" rIns="0" bIns="0">
            <a:spAutoFit/>
          </a:bodyPr>
          <a:lstStyle/>
          <a:p>
            <a:pPr marL="0"/>
            <a:endParaRPr lang="x-none" sz="1800" dirty="0"/>
          </a:p>
        </p:txBody>
      </p:sp>
      <p:sp>
        <p:nvSpPr>
          <p:cNvPr id="89" name="Rectangle 89"/>
          <p:cNvSpPr/>
          <p:nvPr/>
        </p:nvSpPr>
        <p:spPr>
          <a:xfrm>
            <a:off x="1289191" y="5243345"/>
            <a:ext cx="65" cy="276999"/>
          </a:xfrm>
          <a:prstGeom prst="rect">
            <a:avLst/>
          </a:prstGeom>
        </p:spPr>
        <p:txBody>
          <a:bodyPr wrap="none" lIns="0" tIns="0" rIns="0" bIns="0">
            <a:spAutoFit/>
          </a:bodyPr>
          <a:lstStyle/>
          <a:p>
            <a:pPr marL="0"/>
            <a:endParaRPr lang="x-none" sz="1800" dirty="0"/>
          </a:p>
        </p:txBody>
      </p:sp>
      <p:sp>
        <p:nvSpPr>
          <p:cNvPr id="90" name="Rectangle 90"/>
          <p:cNvSpPr/>
          <p:nvPr/>
        </p:nvSpPr>
        <p:spPr>
          <a:xfrm>
            <a:off x="1308235" y="1657589"/>
            <a:ext cx="6349495" cy="492122"/>
          </a:xfrm>
          <a:prstGeom prst="rect">
            <a:avLst/>
          </a:prstGeom>
        </p:spPr>
        <p:txBody>
          <a:bodyPr wrap="none" lIns="0" tIns="0" rIns="0" bIns="0">
            <a:spAutoFit/>
          </a:bodyPr>
          <a:lstStyle/>
          <a:p>
            <a:pPr marL="0"/>
            <a:r>
              <a:rPr lang="x-none" sz="3198" b="1" i="0" spc="0" baseline="0" dirty="0">
                <a:solidFill>
                  <a:srgbClr val="003E90"/>
                </a:solidFill>
                <a:latin typeface="Trebuchet MS"/>
              </a:rPr>
              <a:t>Wie, wir haben etwas vergessen?</a:t>
            </a:r>
            <a:endParaRPr lang="x-none" sz="3198" dirty="0"/>
          </a:p>
        </p:txBody>
      </p:sp>
      <p:sp>
        <p:nvSpPr>
          <p:cNvPr id="2" name="Textfeld 1"/>
          <p:cNvSpPr txBox="1"/>
          <p:nvPr/>
        </p:nvSpPr>
        <p:spPr>
          <a:xfrm>
            <a:off x="1268429" y="2267670"/>
            <a:ext cx="8470759" cy="3546586"/>
          </a:xfrm>
          <a:prstGeom prst="rect">
            <a:avLst/>
          </a:prstGeom>
          <a:noFill/>
        </p:spPr>
        <p:txBody>
          <a:bodyPr wrap="square" rtlCol="0">
            <a:spAutoFit/>
          </a:bodyPr>
          <a:lstStyle/>
          <a:p>
            <a:pPr algn="l"/>
            <a:r>
              <a:rPr lang="de-DE" sz="2000" b="0" i="0" u="none" strike="noStrike" baseline="0" dirty="0" smtClean="0">
                <a:solidFill>
                  <a:srgbClr val="0000FF"/>
                </a:solidFill>
                <a:latin typeface="Trebuchet MS"/>
              </a:rPr>
              <a:t>Natürlich nicht!</a:t>
            </a:r>
            <a:r>
              <a:rPr lang="de-DE" sz="2000" b="0" i="0" u="none" strike="noStrike" baseline="0" dirty="0" smtClean="0">
                <a:solidFill>
                  <a:srgbClr val="000000"/>
                </a:solidFill>
                <a:latin typeface="Trebuchet MS"/>
              </a:rPr>
              <a:t> Jetzt schauen wir das Herzstück des B1000 an . Motor in Ordnung, braucht nur neue Zündkerzen und Zündkabel.</a:t>
            </a:r>
          </a:p>
          <a:p>
            <a:pPr algn="l"/>
            <a:r>
              <a:rPr lang="de-DE" sz="2000" b="0" i="0" u="none" strike="noStrike" baseline="0" dirty="0" smtClean="0">
                <a:solidFill>
                  <a:srgbClr val="000000"/>
                </a:solidFill>
                <a:latin typeface="Trebuchet MS"/>
              </a:rPr>
              <a:t>Die Kuppelung- will nicht! Nur Rückwärts-fahren ist langweilig und</a:t>
            </a:r>
          </a:p>
          <a:p>
            <a:pPr algn="l"/>
            <a:r>
              <a:rPr lang="de-DE" sz="2000" b="0" i="0" u="none" strike="noStrike" baseline="0" dirty="0" smtClean="0">
                <a:solidFill>
                  <a:srgbClr val="000000"/>
                </a:solidFill>
                <a:latin typeface="Trebuchet MS"/>
              </a:rPr>
              <a:t>anstrengend.</a:t>
            </a:r>
          </a:p>
          <a:p>
            <a:pPr algn="l"/>
            <a:r>
              <a:rPr lang="de-DE" sz="2000" b="0" i="0" u="none" strike="noStrike" baseline="0" dirty="0" smtClean="0">
                <a:solidFill>
                  <a:srgbClr val="000000"/>
                </a:solidFill>
                <a:latin typeface="Trebuchet MS"/>
              </a:rPr>
              <a:t>Bremsen wären für die Sicherheit super. Der Einbau eines neuen</a:t>
            </a:r>
          </a:p>
          <a:p>
            <a:pPr algn="l"/>
            <a:r>
              <a:rPr lang="de-DE" sz="2000" b="0" i="0" u="none" strike="noStrike" baseline="0" dirty="0" smtClean="0">
                <a:solidFill>
                  <a:srgbClr val="000000"/>
                </a:solidFill>
                <a:latin typeface="Trebuchet MS"/>
              </a:rPr>
              <a:t>Bremszylinder, Bremsbacken, Bremstrommel, Leitungen, Schläuche und diverse Kleinteile sorgen für einen ordnungsgemäßen Bremsweg.</a:t>
            </a:r>
          </a:p>
          <a:p>
            <a:pPr algn="l"/>
            <a:r>
              <a:rPr lang="de-DE" sz="2000" b="0" i="0" u="none" strike="noStrike" baseline="0" dirty="0" smtClean="0">
                <a:solidFill>
                  <a:srgbClr val="000000"/>
                </a:solidFill>
                <a:latin typeface="Trebuchet MS"/>
              </a:rPr>
              <a:t>Der Tank erhält eine neue Versieglung.</a:t>
            </a:r>
          </a:p>
          <a:p>
            <a:pPr algn="l"/>
            <a:r>
              <a:rPr lang="de-DE" sz="2000" b="0" i="0" u="none" strike="noStrike" baseline="0" dirty="0" smtClean="0">
                <a:solidFill>
                  <a:srgbClr val="000000"/>
                </a:solidFill>
                <a:latin typeface="Trebuchet MS"/>
              </a:rPr>
              <a:t>Nur noch neue Reifen, Felgen, TÜV und ein Vollgutachten haben und die Zulassungsbehörde sagt:" Bitte, fahrt vorsichtig und beachtet die Straßenverkehrsordnung".</a:t>
            </a:r>
            <a:endParaRPr lang="de-DE"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Benutzerdefiniert</PresentationFormat>
  <Paragraphs>136</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Trebuchet MS</vt:lpstr>
      <vt:lpstr>Times New Roman</vt:lpstr>
      <vt:lpstr>Brush Script MT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Kuehn, Mario</dc:creator>
  <cp:lastModifiedBy>Mandy</cp:lastModifiedBy>
  <cp:revision>25</cp:revision>
  <dcterms:modified xsi:type="dcterms:W3CDTF">2016-08-29T07:32:07Z</dcterms:modified>
</cp:coreProperties>
</file>